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84" r:id="rId3"/>
    <p:sldId id="285" r:id="rId4"/>
    <p:sldId id="286" r:id="rId5"/>
    <p:sldId id="290" r:id="rId6"/>
    <p:sldId id="287" r:id="rId7"/>
    <p:sldId id="296" r:id="rId8"/>
    <p:sldId id="295" r:id="rId9"/>
    <p:sldId id="289" r:id="rId10"/>
    <p:sldId id="291" r:id="rId11"/>
    <p:sldId id="299" r:id="rId12"/>
    <p:sldId id="300" r:id="rId13"/>
    <p:sldId id="292" r:id="rId14"/>
    <p:sldId id="297" r:id="rId15"/>
    <p:sldId id="279" r:id="rId16"/>
    <p:sldId id="281" r:id="rId17"/>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er Anna" initials="MA" lastIdx="20" clrIdx="0">
    <p:extLst>
      <p:ext uri="{19B8F6BF-5375-455C-9EA6-DF929625EA0E}">
        <p15:presenceInfo xmlns:p15="http://schemas.microsoft.com/office/powerpoint/2012/main" userId="Maier Anna" providerId="None"/>
      </p:ext>
    </p:extLst>
  </p:cmAuthor>
  <p:cmAuthor id="2" name="Microsoft Office User" initials="MOU" lastIdx="2" clrIdx="1">
    <p:extLst>
      <p:ext uri="{19B8F6BF-5375-455C-9EA6-DF929625EA0E}">
        <p15:presenceInfo xmlns:p15="http://schemas.microsoft.com/office/powerpoint/2012/main" userId="Microsoft Office User" providerId="None"/>
      </p:ext>
    </p:extLst>
  </p:cmAuthor>
  <p:cmAuthor id="3" name="Bittner Janina" initials="BJ" lastIdx="3" clrIdx="2">
    <p:extLst>
      <p:ext uri="{19B8F6BF-5375-455C-9EA6-DF929625EA0E}">
        <p15:presenceInfo xmlns:p15="http://schemas.microsoft.com/office/powerpoint/2012/main" userId="Bittner Janina" providerId="None"/>
      </p:ext>
    </p:extLst>
  </p:cmAuthor>
  <p:cmAuthor id="4" name="Stickel Marius" initials="SM" lastIdx="1" clrIdx="3">
    <p:extLst>
      <p:ext uri="{19B8F6BF-5375-455C-9EA6-DF929625EA0E}">
        <p15:presenceInfo xmlns:p15="http://schemas.microsoft.com/office/powerpoint/2012/main" userId="Stickel Mari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2221"/>
    <a:srgbClr val="445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8"/>
    <p:restoredTop sz="94651"/>
  </p:normalViewPr>
  <p:slideViewPr>
    <p:cSldViewPr snapToGrid="0" snapToObjects="1">
      <p:cViewPr varScale="1">
        <p:scale>
          <a:sx n="106" d="100"/>
          <a:sy n="106" d="100"/>
        </p:scale>
        <p:origin x="1411" y="7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13" name="Freihandform 12"/>
          <p:cNvSpPr/>
          <p:nvPr userDrawn="1"/>
        </p:nvSpPr>
        <p:spPr bwMode="auto">
          <a:xfrm>
            <a:off x="518321" y="1159696"/>
            <a:ext cx="11159190" cy="5185543"/>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 name="connsiteX0" fmla="*/ 1878201 w 11283775"/>
              <a:gd name="connsiteY0" fmla="*/ 0 h 5019140"/>
              <a:gd name="connsiteX1" fmla="*/ 11283775 w 11283775"/>
              <a:gd name="connsiteY1" fmla="*/ 15903 h 5019140"/>
              <a:gd name="connsiteX2" fmla="*/ 8405403 w 11283775"/>
              <a:gd name="connsiteY2" fmla="*/ 5019140 h 5019140"/>
              <a:gd name="connsiteX3" fmla="*/ 1892301 w 11283775"/>
              <a:gd name="connsiteY3" fmla="*/ 5019140 h 5019140"/>
              <a:gd name="connsiteX4" fmla="*/ 1878201 w 11283775"/>
              <a:gd name="connsiteY4" fmla="*/ 5019140 h 5019140"/>
              <a:gd name="connsiteX5" fmla="*/ 1878201 w 11283775"/>
              <a:gd name="connsiteY5" fmla="*/ 5018511 h 5019140"/>
              <a:gd name="connsiteX6" fmla="*/ 1698824 w 11283775"/>
              <a:gd name="connsiteY6" fmla="*/ 5010507 h 5019140"/>
              <a:gd name="connsiteX7" fmla="*/ 0 w 11283775"/>
              <a:gd name="connsiteY7" fmla="*/ 3347028 h 5019140"/>
              <a:gd name="connsiteX8" fmla="*/ 844 w 11283775"/>
              <a:gd name="connsiteY8" fmla="*/ 3332267 h 5019140"/>
              <a:gd name="connsiteX9" fmla="*/ 0 w 11283775"/>
              <a:gd name="connsiteY9" fmla="*/ 3332267 h 5019140"/>
              <a:gd name="connsiteX10" fmla="*/ 0 w 11283775"/>
              <a:gd name="connsiteY10" fmla="*/ 1 h 5019140"/>
              <a:gd name="connsiteX11" fmla="*/ 1878201 w 11283775"/>
              <a:gd name="connsiteY11" fmla="*/ 1 h 5019140"/>
              <a:gd name="connsiteX12" fmla="*/ 1878201 w 11283775"/>
              <a:gd name="connsiteY12" fmla="*/ 0 h 5019140"/>
              <a:gd name="connsiteX0" fmla="*/ 1878201 w 11292710"/>
              <a:gd name="connsiteY0" fmla="*/ 0 h 5019140"/>
              <a:gd name="connsiteX1" fmla="*/ 11292710 w 11292710"/>
              <a:gd name="connsiteY1" fmla="*/ 12924 h 5019140"/>
              <a:gd name="connsiteX2" fmla="*/ 8405403 w 11292710"/>
              <a:gd name="connsiteY2" fmla="*/ 5019140 h 5019140"/>
              <a:gd name="connsiteX3" fmla="*/ 1892301 w 11292710"/>
              <a:gd name="connsiteY3" fmla="*/ 5019140 h 5019140"/>
              <a:gd name="connsiteX4" fmla="*/ 1878201 w 11292710"/>
              <a:gd name="connsiteY4" fmla="*/ 5019140 h 5019140"/>
              <a:gd name="connsiteX5" fmla="*/ 1878201 w 11292710"/>
              <a:gd name="connsiteY5" fmla="*/ 5018511 h 5019140"/>
              <a:gd name="connsiteX6" fmla="*/ 1698824 w 11292710"/>
              <a:gd name="connsiteY6" fmla="*/ 5010507 h 5019140"/>
              <a:gd name="connsiteX7" fmla="*/ 0 w 11292710"/>
              <a:gd name="connsiteY7" fmla="*/ 3347028 h 5019140"/>
              <a:gd name="connsiteX8" fmla="*/ 844 w 11292710"/>
              <a:gd name="connsiteY8" fmla="*/ 3332267 h 5019140"/>
              <a:gd name="connsiteX9" fmla="*/ 0 w 11292710"/>
              <a:gd name="connsiteY9" fmla="*/ 3332267 h 5019140"/>
              <a:gd name="connsiteX10" fmla="*/ 0 w 11292710"/>
              <a:gd name="connsiteY10" fmla="*/ 1 h 5019140"/>
              <a:gd name="connsiteX11" fmla="*/ 1878201 w 11292710"/>
              <a:gd name="connsiteY11" fmla="*/ 1 h 5019140"/>
              <a:gd name="connsiteX12" fmla="*/ 1878201 w 11292710"/>
              <a:gd name="connsiteY12" fmla="*/ 0 h 5019140"/>
              <a:gd name="connsiteX0" fmla="*/ 1878201 w 11292710"/>
              <a:gd name="connsiteY0" fmla="*/ 0 h 5019139"/>
              <a:gd name="connsiteX1" fmla="*/ 11292710 w 11292710"/>
              <a:gd name="connsiteY1" fmla="*/ 12923 h 5019139"/>
              <a:gd name="connsiteX2" fmla="*/ 8405403 w 11292710"/>
              <a:gd name="connsiteY2" fmla="*/ 5019139 h 5019139"/>
              <a:gd name="connsiteX3" fmla="*/ 1892301 w 11292710"/>
              <a:gd name="connsiteY3" fmla="*/ 5019139 h 5019139"/>
              <a:gd name="connsiteX4" fmla="*/ 1878201 w 11292710"/>
              <a:gd name="connsiteY4" fmla="*/ 5019139 h 5019139"/>
              <a:gd name="connsiteX5" fmla="*/ 1878201 w 11292710"/>
              <a:gd name="connsiteY5" fmla="*/ 5018510 h 5019139"/>
              <a:gd name="connsiteX6" fmla="*/ 1698824 w 11292710"/>
              <a:gd name="connsiteY6" fmla="*/ 5010506 h 5019139"/>
              <a:gd name="connsiteX7" fmla="*/ 0 w 11292710"/>
              <a:gd name="connsiteY7" fmla="*/ 3347027 h 5019139"/>
              <a:gd name="connsiteX8" fmla="*/ 844 w 11292710"/>
              <a:gd name="connsiteY8" fmla="*/ 3332266 h 5019139"/>
              <a:gd name="connsiteX9" fmla="*/ 0 w 11292710"/>
              <a:gd name="connsiteY9" fmla="*/ 3332266 h 5019139"/>
              <a:gd name="connsiteX10" fmla="*/ 0 w 11292710"/>
              <a:gd name="connsiteY10" fmla="*/ 0 h 5019139"/>
              <a:gd name="connsiteX11" fmla="*/ 1878201 w 11292710"/>
              <a:gd name="connsiteY11" fmla="*/ 0 h 5019139"/>
              <a:gd name="connsiteX0" fmla="*/ 0 w 11292710"/>
              <a:gd name="connsiteY0" fmla="*/ 0 h 5019139"/>
              <a:gd name="connsiteX1" fmla="*/ 11292710 w 11292710"/>
              <a:gd name="connsiteY1" fmla="*/ 12923 h 5019139"/>
              <a:gd name="connsiteX2" fmla="*/ 8405403 w 11292710"/>
              <a:gd name="connsiteY2" fmla="*/ 5019139 h 5019139"/>
              <a:gd name="connsiteX3" fmla="*/ 1892301 w 11292710"/>
              <a:gd name="connsiteY3" fmla="*/ 5019139 h 5019139"/>
              <a:gd name="connsiteX4" fmla="*/ 1878201 w 11292710"/>
              <a:gd name="connsiteY4" fmla="*/ 5019139 h 5019139"/>
              <a:gd name="connsiteX5" fmla="*/ 1878201 w 11292710"/>
              <a:gd name="connsiteY5" fmla="*/ 5018510 h 5019139"/>
              <a:gd name="connsiteX6" fmla="*/ 1698824 w 11292710"/>
              <a:gd name="connsiteY6" fmla="*/ 5010506 h 5019139"/>
              <a:gd name="connsiteX7" fmla="*/ 0 w 11292710"/>
              <a:gd name="connsiteY7" fmla="*/ 3347027 h 5019139"/>
              <a:gd name="connsiteX8" fmla="*/ 844 w 11292710"/>
              <a:gd name="connsiteY8" fmla="*/ 3332266 h 5019139"/>
              <a:gd name="connsiteX9" fmla="*/ 0 w 11292710"/>
              <a:gd name="connsiteY9" fmla="*/ 3332266 h 5019139"/>
              <a:gd name="connsiteX10" fmla="*/ 0 w 11292710"/>
              <a:gd name="connsiteY10" fmla="*/ 0 h 5019139"/>
              <a:gd name="connsiteX0" fmla="*/ 0 w 11295689"/>
              <a:gd name="connsiteY0" fmla="*/ 0 h 5019139"/>
              <a:gd name="connsiteX1" fmla="*/ 11295689 w 11295689"/>
              <a:gd name="connsiteY1" fmla="*/ 12923 h 5019139"/>
              <a:gd name="connsiteX2" fmla="*/ 8408382 w 11295689"/>
              <a:gd name="connsiteY2" fmla="*/ 5019139 h 5019139"/>
              <a:gd name="connsiteX3" fmla="*/ 1895280 w 11295689"/>
              <a:gd name="connsiteY3" fmla="*/ 5019139 h 5019139"/>
              <a:gd name="connsiteX4" fmla="*/ 1881180 w 11295689"/>
              <a:gd name="connsiteY4" fmla="*/ 5019139 h 5019139"/>
              <a:gd name="connsiteX5" fmla="*/ 1881180 w 11295689"/>
              <a:gd name="connsiteY5" fmla="*/ 5018510 h 5019139"/>
              <a:gd name="connsiteX6" fmla="*/ 1701803 w 11295689"/>
              <a:gd name="connsiteY6" fmla="*/ 5010506 h 5019139"/>
              <a:gd name="connsiteX7" fmla="*/ 2979 w 11295689"/>
              <a:gd name="connsiteY7" fmla="*/ 3347027 h 5019139"/>
              <a:gd name="connsiteX8" fmla="*/ 3823 w 11295689"/>
              <a:gd name="connsiteY8" fmla="*/ 3332266 h 5019139"/>
              <a:gd name="connsiteX9" fmla="*/ 2979 w 11295689"/>
              <a:gd name="connsiteY9" fmla="*/ 3332266 h 5019139"/>
              <a:gd name="connsiteX10" fmla="*/ 0 w 11295689"/>
              <a:gd name="connsiteY10" fmla="*/ 0 h 5019139"/>
              <a:gd name="connsiteX0" fmla="*/ 0 w 11295689"/>
              <a:gd name="connsiteY0" fmla="*/ 0 h 5022117"/>
              <a:gd name="connsiteX1" fmla="*/ 11295689 w 11295689"/>
              <a:gd name="connsiteY1" fmla="*/ 15901 h 5022117"/>
              <a:gd name="connsiteX2" fmla="*/ 8408382 w 11295689"/>
              <a:gd name="connsiteY2" fmla="*/ 5022117 h 5022117"/>
              <a:gd name="connsiteX3" fmla="*/ 1895280 w 11295689"/>
              <a:gd name="connsiteY3" fmla="*/ 5022117 h 5022117"/>
              <a:gd name="connsiteX4" fmla="*/ 1881180 w 11295689"/>
              <a:gd name="connsiteY4" fmla="*/ 5022117 h 5022117"/>
              <a:gd name="connsiteX5" fmla="*/ 1881180 w 11295689"/>
              <a:gd name="connsiteY5" fmla="*/ 5021488 h 5022117"/>
              <a:gd name="connsiteX6" fmla="*/ 1701803 w 11295689"/>
              <a:gd name="connsiteY6" fmla="*/ 5013484 h 5022117"/>
              <a:gd name="connsiteX7" fmla="*/ 2979 w 11295689"/>
              <a:gd name="connsiteY7" fmla="*/ 3350005 h 5022117"/>
              <a:gd name="connsiteX8" fmla="*/ 3823 w 11295689"/>
              <a:gd name="connsiteY8" fmla="*/ 3335244 h 5022117"/>
              <a:gd name="connsiteX9" fmla="*/ 2979 w 11295689"/>
              <a:gd name="connsiteY9" fmla="*/ 3335244 h 5022117"/>
              <a:gd name="connsiteX10" fmla="*/ 0 w 11295689"/>
              <a:gd name="connsiteY10" fmla="*/ 0 h 5022117"/>
              <a:gd name="connsiteX0" fmla="*/ 0 w 11295689"/>
              <a:gd name="connsiteY0" fmla="*/ 0 h 5022117"/>
              <a:gd name="connsiteX1" fmla="*/ 11295689 w 11295689"/>
              <a:gd name="connsiteY1" fmla="*/ 15901 h 5022117"/>
              <a:gd name="connsiteX2" fmla="*/ 8408382 w 11295689"/>
              <a:gd name="connsiteY2" fmla="*/ 5022117 h 5022117"/>
              <a:gd name="connsiteX3" fmla="*/ 1895280 w 11295689"/>
              <a:gd name="connsiteY3" fmla="*/ 5022117 h 5022117"/>
              <a:gd name="connsiteX4" fmla="*/ 1881180 w 11295689"/>
              <a:gd name="connsiteY4" fmla="*/ 5022117 h 5022117"/>
              <a:gd name="connsiteX5" fmla="*/ 1881180 w 11295689"/>
              <a:gd name="connsiteY5" fmla="*/ 5021488 h 5022117"/>
              <a:gd name="connsiteX6" fmla="*/ 1701803 w 11295689"/>
              <a:gd name="connsiteY6" fmla="*/ 5013484 h 5022117"/>
              <a:gd name="connsiteX7" fmla="*/ 2979 w 11295689"/>
              <a:gd name="connsiteY7" fmla="*/ 3350005 h 5022117"/>
              <a:gd name="connsiteX8" fmla="*/ 3823 w 11295689"/>
              <a:gd name="connsiteY8" fmla="*/ 3335244 h 5022117"/>
              <a:gd name="connsiteX9" fmla="*/ 2979 w 11295689"/>
              <a:gd name="connsiteY9" fmla="*/ 3335244 h 5022117"/>
              <a:gd name="connsiteX10" fmla="*/ 0 w 11295689"/>
              <a:gd name="connsiteY10" fmla="*/ 0 h 5022117"/>
              <a:gd name="connsiteX0" fmla="*/ 0 w 11295689"/>
              <a:gd name="connsiteY0" fmla="*/ 0 h 5007225"/>
              <a:gd name="connsiteX1" fmla="*/ 11295689 w 11295689"/>
              <a:gd name="connsiteY1" fmla="*/ 1009 h 5007225"/>
              <a:gd name="connsiteX2" fmla="*/ 8408382 w 11295689"/>
              <a:gd name="connsiteY2" fmla="*/ 5007225 h 5007225"/>
              <a:gd name="connsiteX3" fmla="*/ 1895280 w 11295689"/>
              <a:gd name="connsiteY3" fmla="*/ 5007225 h 5007225"/>
              <a:gd name="connsiteX4" fmla="*/ 1881180 w 11295689"/>
              <a:gd name="connsiteY4" fmla="*/ 5007225 h 5007225"/>
              <a:gd name="connsiteX5" fmla="*/ 1881180 w 11295689"/>
              <a:gd name="connsiteY5" fmla="*/ 5006596 h 5007225"/>
              <a:gd name="connsiteX6" fmla="*/ 1701803 w 11295689"/>
              <a:gd name="connsiteY6" fmla="*/ 4998592 h 5007225"/>
              <a:gd name="connsiteX7" fmla="*/ 2979 w 11295689"/>
              <a:gd name="connsiteY7" fmla="*/ 3335113 h 5007225"/>
              <a:gd name="connsiteX8" fmla="*/ 3823 w 11295689"/>
              <a:gd name="connsiteY8" fmla="*/ 3320352 h 5007225"/>
              <a:gd name="connsiteX9" fmla="*/ 2979 w 11295689"/>
              <a:gd name="connsiteY9" fmla="*/ 3320352 h 5007225"/>
              <a:gd name="connsiteX10" fmla="*/ 0 w 11295689"/>
              <a:gd name="connsiteY10" fmla="*/ 0 h 5007225"/>
              <a:gd name="connsiteX0" fmla="*/ 0 w 11295689"/>
              <a:gd name="connsiteY0" fmla="*/ 0 h 5007225"/>
              <a:gd name="connsiteX1" fmla="*/ 11295689 w 11295689"/>
              <a:gd name="connsiteY1" fmla="*/ 1009 h 5007225"/>
              <a:gd name="connsiteX2" fmla="*/ 11294550 w 11295689"/>
              <a:gd name="connsiteY2" fmla="*/ 5001268 h 5007225"/>
              <a:gd name="connsiteX3" fmla="*/ 1895280 w 11295689"/>
              <a:gd name="connsiteY3" fmla="*/ 5007225 h 5007225"/>
              <a:gd name="connsiteX4" fmla="*/ 1881180 w 11295689"/>
              <a:gd name="connsiteY4" fmla="*/ 5007225 h 5007225"/>
              <a:gd name="connsiteX5" fmla="*/ 1881180 w 11295689"/>
              <a:gd name="connsiteY5" fmla="*/ 5006596 h 5007225"/>
              <a:gd name="connsiteX6" fmla="*/ 1701803 w 11295689"/>
              <a:gd name="connsiteY6" fmla="*/ 4998592 h 5007225"/>
              <a:gd name="connsiteX7" fmla="*/ 2979 w 11295689"/>
              <a:gd name="connsiteY7" fmla="*/ 3335113 h 5007225"/>
              <a:gd name="connsiteX8" fmla="*/ 3823 w 11295689"/>
              <a:gd name="connsiteY8" fmla="*/ 3320352 h 5007225"/>
              <a:gd name="connsiteX9" fmla="*/ 2979 w 11295689"/>
              <a:gd name="connsiteY9" fmla="*/ 3320352 h 5007225"/>
              <a:gd name="connsiteX10" fmla="*/ 0 w 11295689"/>
              <a:gd name="connsiteY10" fmla="*/ 0 h 5007225"/>
              <a:gd name="connsiteX0" fmla="*/ 0 w 11299336"/>
              <a:gd name="connsiteY0" fmla="*/ 0 h 5007225"/>
              <a:gd name="connsiteX1" fmla="*/ 11295689 w 11299336"/>
              <a:gd name="connsiteY1" fmla="*/ 1009 h 5007225"/>
              <a:gd name="connsiteX2" fmla="*/ 11299313 w 11299336"/>
              <a:gd name="connsiteY2" fmla="*/ 5006031 h 5007225"/>
              <a:gd name="connsiteX3" fmla="*/ 1895280 w 11299336"/>
              <a:gd name="connsiteY3" fmla="*/ 5007225 h 5007225"/>
              <a:gd name="connsiteX4" fmla="*/ 1881180 w 11299336"/>
              <a:gd name="connsiteY4" fmla="*/ 5007225 h 5007225"/>
              <a:gd name="connsiteX5" fmla="*/ 1881180 w 11299336"/>
              <a:gd name="connsiteY5" fmla="*/ 5006596 h 5007225"/>
              <a:gd name="connsiteX6" fmla="*/ 1701803 w 11299336"/>
              <a:gd name="connsiteY6" fmla="*/ 4998592 h 5007225"/>
              <a:gd name="connsiteX7" fmla="*/ 2979 w 11299336"/>
              <a:gd name="connsiteY7" fmla="*/ 3335113 h 5007225"/>
              <a:gd name="connsiteX8" fmla="*/ 3823 w 11299336"/>
              <a:gd name="connsiteY8" fmla="*/ 3320352 h 5007225"/>
              <a:gd name="connsiteX9" fmla="*/ 2979 w 11299336"/>
              <a:gd name="connsiteY9" fmla="*/ 3320352 h 5007225"/>
              <a:gd name="connsiteX10" fmla="*/ 0 w 11299336"/>
              <a:gd name="connsiteY10" fmla="*/ 0 h 5007225"/>
              <a:gd name="connsiteX0" fmla="*/ 0 w 11299336"/>
              <a:gd name="connsiteY0" fmla="*/ 0 h 5007225"/>
              <a:gd name="connsiteX1" fmla="*/ 11295689 w 11299336"/>
              <a:gd name="connsiteY1" fmla="*/ 1009 h 5007225"/>
              <a:gd name="connsiteX2" fmla="*/ 11299313 w 11299336"/>
              <a:gd name="connsiteY2" fmla="*/ 5006031 h 5007225"/>
              <a:gd name="connsiteX3" fmla="*/ 1895280 w 11299336"/>
              <a:gd name="connsiteY3" fmla="*/ 5007225 h 5007225"/>
              <a:gd name="connsiteX4" fmla="*/ 1881180 w 11299336"/>
              <a:gd name="connsiteY4" fmla="*/ 5007225 h 5007225"/>
              <a:gd name="connsiteX5" fmla="*/ 1881180 w 11299336"/>
              <a:gd name="connsiteY5" fmla="*/ 5006596 h 5007225"/>
              <a:gd name="connsiteX6" fmla="*/ 1701803 w 11299336"/>
              <a:gd name="connsiteY6" fmla="*/ 4998592 h 5007225"/>
              <a:gd name="connsiteX7" fmla="*/ 2979 w 11299336"/>
              <a:gd name="connsiteY7" fmla="*/ 3335113 h 5007225"/>
              <a:gd name="connsiteX8" fmla="*/ 3823 w 11299336"/>
              <a:gd name="connsiteY8" fmla="*/ 3320352 h 5007225"/>
              <a:gd name="connsiteX9" fmla="*/ 2979 w 11299336"/>
              <a:gd name="connsiteY9" fmla="*/ 3320352 h 5007225"/>
              <a:gd name="connsiteX10" fmla="*/ 0 w 11299336"/>
              <a:gd name="connsiteY10" fmla="*/ 0 h 5007225"/>
              <a:gd name="connsiteX0" fmla="*/ 0 w 11328452"/>
              <a:gd name="connsiteY0" fmla="*/ 0 h 5007225"/>
              <a:gd name="connsiteX1" fmla="*/ 11328452 w 11328452"/>
              <a:gd name="connsiteY1" fmla="*/ 3988 h 5007225"/>
              <a:gd name="connsiteX2" fmla="*/ 11299313 w 11328452"/>
              <a:gd name="connsiteY2" fmla="*/ 5006031 h 5007225"/>
              <a:gd name="connsiteX3" fmla="*/ 1895280 w 11328452"/>
              <a:gd name="connsiteY3" fmla="*/ 5007225 h 5007225"/>
              <a:gd name="connsiteX4" fmla="*/ 1881180 w 11328452"/>
              <a:gd name="connsiteY4" fmla="*/ 5007225 h 5007225"/>
              <a:gd name="connsiteX5" fmla="*/ 1881180 w 11328452"/>
              <a:gd name="connsiteY5" fmla="*/ 5006596 h 5007225"/>
              <a:gd name="connsiteX6" fmla="*/ 1701803 w 11328452"/>
              <a:gd name="connsiteY6" fmla="*/ 4998592 h 5007225"/>
              <a:gd name="connsiteX7" fmla="*/ 2979 w 11328452"/>
              <a:gd name="connsiteY7" fmla="*/ 3335113 h 5007225"/>
              <a:gd name="connsiteX8" fmla="*/ 3823 w 11328452"/>
              <a:gd name="connsiteY8" fmla="*/ 3320352 h 5007225"/>
              <a:gd name="connsiteX9" fmla="*/ 2979 w 11328452"/>
              <a:gd name="connsiteY9" fmla="*/ 3320352 h 5007225"/>
              <a:gd name="connsiteX10" fmla="*/ 0 w 11328452"/>
              <a:gd name="connsiteY10" fmla="*/ 0 h 5007225"/>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07225"/>
              <a:gd name="connsiteX1" fmla="*/ 11328452 w 11329163"/>
              <a:gd name="connsiteY1" fmla="*/ 3988 h 5007225"/>
              <a:gd name="connsiteX2" fmla="*/ 11329098 w 11329163"/>
              <a:gd name="connsiteY2" fmla="*/ 5006031 h 5007225"/>
              <a:gd name="connsiteX3" fmla="*/ 1895280 w 11329163"/>
              <a:gd name="connsiteY3" fmla="*/ 5007225 h 5007225"/>
              <a:gd name="connsiteX4" fmla="*/ 1881180 w 11329163"/>
              <a:gd name="connsiteY4" fmla="*/ 5007225 h 5007225"/>
              <a:gd name="connsiteX5" fmla="*/ 1881180 w 11329163"/>
              <a:gd name="connsiteY5" fmla="*/ 5006596 h 5007225"/>
              <a:gd name="connsiteX6" fmla="*/ 1701803 w 11329163"/>
              <a:gd name="connsiteY6" fmla="*/ 4998592 h 5007225"/>
              <a:gd name="connsiteX7" fmla="*/ 2979 w 11329163"/>
              <a:gd name="connsiteY7" fmla="*/ 3335113 h 5007225"/>
              <a:gd name="connsiteX8" fmla="*/ 3823 w 11329163"/>
              <a:gd name="connsiteY8" fmla="*/ 3320352 h 5007225"/>
              <a:gd name="connsiteX9" fmla="*/ 2979 w 11329163"/>
              <a:gd name="connsiteY9" fmla="*/ 3320352 h 5007225"/>
              <a:gd name="connsiteX10" fmla="*/ 0 w 11329163"/>
              <a:gd name="connsiteY10" fmla="*/ 0 h 5007225"/>
              <a:gd name="connsiteX0" fmla="*/ 0 w 11329163"/>
              <a:gd name="connsiteY0" fmla="*/ 0 h 5147433"/>
              <a:gd name="connsiteX1" fmla="*/ 11328452 w 11329163"/>
              <a:gd name="connsiteY1" fmla="*/ 144196 h 5147433"/>
              <a:gd name="connsiteX2" fmla="*/ 11329098 w 11329163"/>
              <a:gd name="connsiteY2" fmla="*/ 5146239 h 5147433"/>
              <a:gd name="connsiteX3" fmla="*/ 1895280 w 11329163"/>
              <a:gd name="connsiteY3" fmla="*/ 5147433 h 5147433"/>
              <a:gd name="connsiteX4" fmla="*/ 1881180 w 11329163"/>
              <a:gd name="connsiteY4" fmla="*/ 5147433 h 5147433"/>
              <a:gd name="connsiteX5" fmla="*/ 1881180 w 11329163"/>
              <a:gd name="connsiteY5" fmla="*/ 5146804 h 5147433"/>
              <a:gd name="connsiteX6" fmla="*/ 1701803 w 11329163"/>
              <a:gd name="connsiteY6" fmla="*/ 5138800 h 5147433"/>
              <a:gd name="connsiteX7" fmla="*/ 2979 w 11329163"/>
              <a:gd name="connsiteY7" fmla="*/ 3475321 h 5147433"/>
              <a:gd name="connsiteX8" fmla="*/ 3823 w 11329163"/>
              <a:gd name="connsiteY8" fmla="*/ 3460560 h 5147433"/>
              <a:gd name="connsiteX9" fmla="*/ 2979 w 11329163"/>
              <a:gd name="connsiteY9" fmla="*/ 3460560 h 5147433"/>
              <a:gd name="connsiteX10" fmla="*/ 0 w 11329163"/>
              <a:gd name="connsiteY10" fmla="*/ 0 h 5147433"/>
              <a:gd name="connsiteX0" fmla="*/ 0 w 11340644"/>
              <a:gd name="connsiteY0" fmla="*/ 0 h 5147433"/>
              <a:gd name="connsiteX1" fmla="*/ 11340644 w 11340644"/>
              <a:gd name="connsiteY1" fmla="*/ 3988 h 5147433"/>
              <a:gd name="connsiteX2" fmla="*/ 11329098 w 11340644"/>
              <a:gd name="connsiteY2" fmla="*/ 51462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35194 w 11340644"/>
              <a:gd name="connsiteY2" fmla="*/ 5140143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9736"/>
              <a:gd name="connsiteX1" fmla="*/ 11340644 w 11340644"/>
              <a:gd name="connsiteY1" fmla="*/ 3988 h 5149736"/>
              <a:gd name="connsiteX2" fmla="*/ 11325524 w 11340644"/>
              <a:gd name="connsiteY2" fmla="*/ 5149736 h 5149736"/>
              <a:gd name="connsiteX3" fmla="*/ 1895280 w 11340644"/>
              <a:gd name="connsiteY3" fmla="*/ 5147433 h 5149736"/>
              <a:gd name="connsiteX4" fmla="*/ 1881180 w 11340644"/>
              <a:gd name="connsiteY4" fmla="*/ 5147433 h 5149736"/>
              <a:gd name="connsiteX5" fmla="*/ 1881180 w 11340644"/>
              <a:gd name="connsiteY5" fmla="*/ 5146804 h 5149736"/>
              <a:gd name="connsiteX6" fmla="*/ 1701803 w 11340644"/>
              <a:gd name="connsiteY6" fmla="*/ 5138800 h 5149736"/>
              <a:gd name="connsiteX7" fmla="*/ 2979 w 11340644"/>
              <a:gd name="connsiteY7" fmla="*/ 3475321 h 5149736"/>
              <a:gd name="connsiteX8" fmla="*/ 3823 w 11340644"/>
              <a:gd name="connsiteY8" fmla="*/ 3460560 h 5149736"/>
              <a:gd name="connsiteX9" fmla="*/ 2979 w 11340644"/>
              <a:gd name="connsiteY9" fmla="*/ 3460560 h 5149736"/>
              <a:gd name="connsiteX10" fmla="*/ 0 w 11340644"/>
              <a:gd name="connsiteY10" fmla="*/ 0 h 5149736"/>
              <a:gd name="connsiteX0" fmla="*/ 0 w 11340644"/>
              <a:gd name="connsiteY0" fmla="*/ 0 h 5147433"/>
              <a:gd name="connsiteX1" fmla="*/ 11340644 w 11340644"/>
              <a:gd name="connsiteY1" fmla="*/ 3988 h 5147433"/>
              <a:gd name="connsiteX2" fmla="*/ 11330359 w 11340644"/>
              <a:gd name="connsiteY2" fmla="*/ 5144940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25525 w 11340644"/>
              <a:gd name="connsiteY2" fmla="*/ 51473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27942 w 11340644"/>
              <a:gd name="connsiteY2" fmla="*/ 51473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30974"/>
              <a:gd name="connsiteY0" fmla="*/ 0 h 5147433"/>
              <a:gd name="connsiteX1" fmla="*/ 11330974 w 11330974"/>
              <a:gd name="connsiteY1" fmla="*/ 1590 h 5147433"/>
              <a:gd name="connsiteX2" fmla="*/ 11327942 w 11330974"/>
              <a:gd name="connsiteY2" fmla="*/ 5147339 h 5147433"/>
              <a:gd name="connsiteX3" fmla="*/ 1895280 w 11330974"/>
              <a:gd name="connsiteY3" fmla="*/ 5147433 h 5147433"/>
              <a:gd name="connsiteX4" fmla="*/ 1881180 w 11330974"/>
              <a:gd name="connsiteY4" fmla="*/ 5147433 h 5147433"/>
              <a:gd name="connsiteX5" fmla="*/ 1881180 w 11330974"/>
              <a:gd name="connsiteY5" fmla="*/ 5146804 h 5147433"/>
              <a:gd name="connsiteX6" fmla="*/ 1701803 w 11330974"/>
              <a:gd name="connsiteY6" fmla="*/ 5138800 h 5147433"/>
              <a:gd name="connsiteX7" fmla="*/ 2979 w 11330974"/>
              <a:gd name="connsiteY7" fmla="*/ 3475321 h 5147433"/>
              <a:gd name="connsiteX8" fmla="*/ 3823 w 11330974"/>
              <a:gd name="connsiteY8" fmla="*/ 3460560 h 5147433"/>
              <a:gd name="connsiteX9" fmla="*/ 2979 w 11330974"/>
              <a:gd name="connsiteY9" fmla="*/ 3460560 h 5147433"/>
              <a:gd name="connsiteX10" fmla="*/ 0 w 11330974"/>
              <a:gd name="connsiteY10" fmla="*/ 0 h 5147433"/>
              <a:gd name="connsiteX0" fmla="*/ 0 w 11328556"/>
              <a:gd name="connsiteY0" fmla="*/ 0 h 5221779"/>
              <a:gd name="connsiteX1" fmla="*/ 11328556 w 11328556"/>
              <a:gd name="connsiteY1" fmla="*/ 75936 h 5221779"/>
              <a:gd name="connsiteX2" fmla="*/ 11325524 w 11328556"/>
              <a:gd name="connsiteY2" fmla="*/ 5221685 h 5221779"/>
              <a:gd name="connsiteX3" fmla="*/ 1892862 w 11328556"/>
              <a:gd name="connsiteY3" fmla="*/ 5221779 h 5221779"/>
              <a:gd name="connsiteX4" fmla="*/ 1878762 w 11328556"/>
              <a:gd name="connsiteY4" fmla="*/ 5221779 h 5221779"/>
              <a:gd name="connsiteX5" fmla="*/ 1878762 w 11328556"/>
              <a:gd name="connsiteY5" fmla="*/ 5221150 h 5221779"/>
              <a:gd name="connsiteX6" fmla="*/ 1699385 w 11328556"/>
              <a:gd name="connsiteY6" fmla="*/ 5213146 h 5221779"/>
              <a:gd name="connsiteX7" fmla="*/ 561 w 11328556"/>
              <a:gd name="connsiteY7" fmla="*/ 3549667 h 5221779"/>
              <a:gd name="connsiteX8" fmla="*/ 1405 w 11328556"/>
              <a:gd name="connsiteY8" fmla="*/ 3534906 h 5221779"/>
              <a:gd name="connsiteX9" fmla="*/ 561 w 11328556"/>
              <a:gd name="connsiteY9" fmla="*/ 3534906 h 5221779"/>
              <a:gd name="connsiteX10" fmla="*/ 0 w 11328556"/>
              <a:gd name="connsiteY10" fmla="*/ 0 h 5221779"/>
              <a:gd name="connsiteX0" fmla="*/ 0 w 11328556"/>
              <a:gd name="connsiteY0" fmla="*/ 809 h 5222588"/>
              <a:gd name="connsiteX1" fmla="*/ 11328556 w 11328556"/>
              <a:gd name="connsiteY1" fmla="*/ 0 h 5222588"/>
              <a:gd name="connsiteX2" fmla="*/ 11325524 w 11328556"/>
              <a:gd name="connsiteY2" fmla="*/ 5222494 h 5222588"/>
              <a:gd name="connsiteX3" fmla="*/ 1892862 w 11328556"/>
              <a:gd name="connsiteY3" fmla="*/ 5222588 h 5222588"/>
              <a:gd name="connsiteX4" fmla="*/ 1878762 w 11328556"/>
              <a:gd name="connsiteY4" fmla="*/ 5222588 h 5222588"/>
              <a:gd name="connsiteX5" fmla="*/ 1878762 w 11328556"/>
              <a:gd name="connsiteY5" fmla="*/ 5221959 h 5222588"/>
              <a:gd name="connsiteX6" fmla="*/ 1699385 w 11328556"/>
              <a:gd name="connsiteY6" fmla="*/ 5213955 h 5222588"/>
              <a:gd name="connsiteX7" fmla="*/ 561 w 11328556"/>
              <a:gd name="connsiteY7" fmla="*/ 3550476 h 5222588"/>
              <a:gd name="connsiteX8" fmla="*/ 1405 w 11328556"/>
              <a:gd name="connsiteY8" fmla="*/ 3535715 h 5222588"/>
              <a:gd name="connsiteX9" fmla="*/ 561 w 11328556"/>
              <a:gd name="connsiteY9" fmla="*/ 3535715 h 5222588"/>
              <a:gd name="connsiteX10" fmla="*/ 0 w 11328556"/>
              <a:gd name="connsiteY10" fmla="*/ 809 h 52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8556" h="5222588" extrusionOk="0">
                <a:moveTo>
                  <a:pt x="0" y="809"/>
                </a:moveTo>
                <a:lnTo>
                  <a:pt x="11328556" y="0"/>
                </a:lnTo>
                <a:cubicBezTo>
                  <a:pt x="11328176" y="1666753"/>
                  <a:pt x="11325904" y="3555741"/>
                  <a:pt x="11325524" y="5222494"/>
                </a:cubicBezTo>
                <a:lnTo>
                  <a:pt x="1892862" y="5222588"/>
                </a:lnTo>
                <a:lnTo>
                  <a:pt x="1878762" y="5222588"/>
                </a:lnTo>
                <a:lnTo>
                  <a:pt x="1878762" y="5221959"/>
                </a:lnTo>
                <a:lnTo>
                  <a:pt x="1699385" y="5213955"/>
                </a:lnTo>
                <a:cubicBezTo>
                  <a:pt x="745181" y="5128326"/>
                  <a:pt x="561" y="4416241"/>
                  <a:pt x="561" y="3550476"/>
                </a:cubicBezTo>
                <a:cubicBezTo>
                  <a:pt x="842" y="3545556"/>
                  <a:pt x="1124" y="3540635"/>
                  <a:pt x="1405" y="3535715"/>
                </a:cubicBezTo>
                <a:lnTo>
                  <a:pt x="561" y="3535715"/>
                </a:lnTo>
                <a:lnTo>
                  <a:pt x="0" y="80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defRPr/>
            </a:pPr>
            <a:endParaRPr lang="de-DE" sz="1600">
              <a:latin typeface="Corbel"/>
              <a:ea typeface="Corbel"/>
              <a:cs typeface="Corbel"/>
            </a:endParaRPr>
          </a:p>
        </p:txBody>
      </p:sp>
      <p:sp>
        <p:nvSpPr>
          <p:cNvPr id="23" name="Rechteck 22"/>
          <p:cNvSpPr/>
          <p:nvPr userDrawn="1"/>
        </p:nvSpPr>
        <p:spPr bwMode="auto">
          <a:xfrm>
            <a:off x="518321" y="1529395"/>
            <a:ext cx="11159190" cy="925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orbel"/>
                <a:ea typeface="Corbel"/>
                <a:cs typeface="Corbel"/>
              </a:rPr>
              <a:t>v</a:t>
            </a:r>
            <a:endParaRPr/>
          </a:p>
        </p:txBody>
      </p:sp>
      <p:sp>
        <p:nvSpPr>
          <p:cNvPr id="2" name="Title 1"/>
          <p:cNvSpPr>
            <a:spLocks noGrp="1"/>
          </p:cNvSpPr>
          <p:nvPr>
            <p:ph type="ctrTitle"/>
          </p:nvPr>
        </p:nvSpPr>
        <p:spPr bwMode="auto">
          <a:xfrm>
            <a:off x="1595438" y="2706507"/>
            <a:ext cx="8785225" cy="1282323"/>
          </a:xfrm>
          <a:prstGeom prst="rect">
            <a:avLst/>
          </a:prstGeom>
        </p:spPr>
        <p:txBody>
          <a:bodyPr anchor="b">
            <a:normAutofit/>
          </a:bodyPr>
          <a:lstStyle>
            <a:lvl1pPr algn="l">
              <a:defRPr sz="2800">
                <a:solidFill>
                  <a:schemeClr val="bg1"/>
                </a:solidFill>
                <a:latin typeface="Corbel"/>
              </a:defRPr>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1595438" y="4356782"/>
            <a:ext cx="8785225" cy="850218"/>
          </a:xfrm>
        </p:spPr>
        <p:txBody>
          <a:bodyPr>
            <a:normAutofit/>
          </a:bodyPr>
          <a:lstStyle>
            <a:lvl1pPr marL="0" indent="0" algn="l">
              <a:buNone/>
              <a:defRPr sz="1600">
                <a:solidFill>
                  <a:schemeClr val="bg1"/>
                </a:solidFill>
                <a:latin typeface="Corbe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de-DE"/>
              <a:t>Formatvorlage des Untertitelmasters durch Klicken bearbeiten</a:t>
            </a:r>
            <a:endParaRPr lang="en-US"/>
          </a:p>
        </p:txBody>
      </p:sp>
      <p:pic>
        <p:nvPicPr>
          <p:cNvPr id="14" name="Bild 5"/>
          <p:cNvPicPr>
            <a:picLocks noChangeAspect="1"/>
          </p:cNvPicPr>
          <p:nvPr userDrawn="1"/>
        </p:nvPicPr>
        <p:blipFill>
          <a:blip r:embed="rId2"/>
          <a:stretch/>
        </p:blipFill>
        <p:spPr bwMode="auto">
          <a:xfrm>
            <a:off x="8883215" y="342917"/>
            <a:ext cx="1058826" cy="360000"/>
          </a:xfrm>
          <a:prstGeom prst="rect">
            <a:avLst/>
          </a:prstGeom>
        </p:spPr>
      </p:pic>
      <p:pic>
        <p:nvPicPr>
          <p:cNvPr id="19" name="Grafik 18"/>
          <p:cNvPicPr>
            <a:picLocks noChangeAspect="1"/>
          </p:cNvPicPr>
          <p:nvPr userDrawn="1"/>
        </p:nvPicPr>
        <p:blipFill>
          <a:blip r:embed="rId3"/>
          <a:srcRect l="10075" t="13881" b="12960"/>
          <a:stretch/>
        </p:blipFill>
        <p:spPr bwMode="auto">
          <a:xfrm>
            <a:off x="7283392" y="342917"/>
            <a:ext cx="1309196" cy="360000"/>
          </a:xfrm>
          <a:prstGeom prst="rect">
            <a:avLst/>
          </a:prstGeom>
        </p:spPr>
      </p:pic>
      <p:pic>
        <p:nvPicPr>
          <p:cNvPr id="22" name="Grafik 21"/>
          <p:cNvPicPr>
            <a:picLocks noChangeAspect="1"/>
          </p:cNvPicPr>
          <p:nvPr userDrawn="1"/>
        </p:nvPicPr>
        <p:blipFill>
          <a:blip r:embed="rId4"/>
          <a:stretch/>
        </p:blipFill>
        <p:spPr bwMode="auto">
          <a:xfrm>
            <a:off x="1595438" y="1668617"/>
            <a:ext cx="2541098" cy="619366"/>
          </a:xfrm>
          <a:prstGeom prst="rect">
            <a:avLst/>
          </a:prstGeom>
        </p:spPr>
      </p:pic>
      <p:pic>
        <p:nvPicPr>
          <p:cNvPr id="20" name="Grafik 19"/>
          <p:cNvPicPr>
            <a:picLocks noChangeAspect="1"/>
          </p:cNvPicPr>
          <p:nvPr userDrawn="1"/>
        </p:nvPicPr>
        <p:blipFill>
          <a:blip r:embed="rId5"/>
          <a:stretch/>
        </p:blipFill>
        <p:spPr bwMode="auto">
          <a:xfrm>
            <a:off x="10193458" y="342916"/>
            <a:ext cx="1484053" cy="360001"/>
          </a:xfrm>
          <a:prstGeom prst="rect">
            <a:avLst/>
          </a:prstGeom>
        </p:spPr>
      </p:pic>
      <p:pic>
        <p:nvPicPr>
          <p:cNvPr id="11" name="Grafik 10"/>
          <p:cNvPicPr>
            <a:picLocks noChangeAspect="1"/>
          </p:cNvPicPr>
          <p:nvPr userDrawn="1"/>
        </p:nvPicPr>
        <p:blipFill>
          <a:blip r:embed="rId6"/>
          <a:srcRect l="11113" t="24443" r="11929" b="34187"/>
          <a:stretch/>
        </p:blipFill>
        <p:spPr bwMode="auto">
          <a:xfrm>
            <a:off x="439017" y="404037"/>
            <a:ext cx="1093641" cy="414521"/>
          </a:xfrm>
          <a:prstGeom prst="rect">
            <a:avLst/>
          </a:prstGeom>
        </p:spPr>
      </p:pic>
      <p:pic>
        <p:nvPicPr>
          <p:cNvPr id="12" name="Grafik 11"/>
          <p:cNvPicPr>
            <a:picLocks noChangeAspect="1"/>
          </p:cNvPicPr>
          <p:nvPr userDrawn="1"/>
        </p:nvPicPr>
        <p:blipFill>
          <a:blip r:embed="rId6"/>
          <a:srcRect l="11113" t="9311" r="53688" b="80417"/>
          <a:stretch/>
        </p:blipFill>
        <p:spPr bwMode="auto">
          <a:xfrm>
            <a:off x="533639" y="247958"/>
            <a:ext cx="758588" cy="1560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43AA54D9-B87A-F84D-86CD-6E00C338952B}" type="slidenum">
              <a:rPr lang="de-DE"/>
              <a:t>‹Nr.›</a:t>
            </a:fld>
            <a:endParaRPr lang="de-DE"/>
          </a:p>
        </p:txBody>
      </p:sp>
      <p:pic>
        <p:nvPicPr>
          <p:cNvPr id="5" name="Grafik 4"/>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595438" y="2349500"/>
            <a:ext cx="9001124" cy="3995738"/>
          </a:xfrm>
        </p:spPr>
        <p:txBody>
          <a:bodyP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Slide Number Placeholder 5"/>
          <p:cNvSpPr>
            <a:spLocks noGrp="1"/>
          </p:cNvSpPr>
          <p:nvPr>
            <p:ph type="sldNum" sz="quarter" idx="12"/>
          </p:nvPr>
        </p:nvSpPr>
        <p:spPr bwMode="auto"/>
        <p:txBody>
          <a:bodyPr/>
          <a:lstStyle>
            <a:lvl1pPr>
              <a:defRPr>
                <a:solidFill>
                  <a:schemeClr val="tx2"/>
                </a:solidFill>
              </a:defRPr>
            </a:lvl1pPr>
          </a:lstStyle>
          <a:p>
            <a:pPr>
              <a:defRPr/>
            </a:pPr>
            <a:fld id="{43AA54D9-B87A-F84D-86CD-6E00C338952B}" type="slidenum">
              <a:rPr lang="de-DE"/>
              <a:t>‹Nr.›</a:t>
            </a:fld>
            <a:endParaRPr lang="de-DE"/>
          </a:p>
        </p:txBody>
      </p:sp>
      <p:sp>
        <p:nvSpPr>
          <p:cNvPr id="7" name="Textplatzhalter 6"/>
          <p:cNvSpPr>
            <a:spLocks noGrp="1"/>
          </p:cNvSpPr>
          <p:nvPr>
            <p:ph type="body" sz="quarter" idx="13" hasCustomPrompt="1"/>
          </p:nvPr>
        </p:nvSpPr>
        <p:spPr bwMode="auto">
          <a:xfrm>
            <a:off x="515939" y="669982"/>
            <a:ext cx="8036687"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sp>
        <p:nvSpPr>
          <p:cNvPr id="9" name="Titel 8"/>
          <p:cNvSpPr>
            <a:spLocks noGrp="1"/>
          </p:cNvSpPr>
          <p:nvPr>
            <p:ph type="title"/>
          </p:nvPr>
        </p:nvSpPr>
        <p:spPr bwMode="auto"/>
        <p:txBody>
          <a:bodyPr/>
          <a:lstStyle>
            <a:lvl1pPr>
              <a:defRPr>
                <a:solidFill>
                  <a:schemeClr val="tx1"/>
                </a:solidFill>
              </a:defRPr>
            </a:lvl1pPr>
          </a:lstStyle>
          <a:p>
            <a:pPr>
              <a:defRPr/>
            </a:pPr>
            <a:r>
              <a:rPr lang="de-DE"/>
              <a:t>Titelmasterformat durch Klicken bearbeiten</a:t>
            </a:r>
            <a:endParaRPr/>
          </a:p>
        </p:txBody>
      </p:sp>
      <p:cxnSp>
        <p:nvCxnSpPr>
          <p:cNvPr id="10" name="Gerade Verbindung 4"/>
          <p:cNvCxnSpPr>
            <a:cxnSpLocks/>
          </p:cNvCxnSpPr>
          <p:nvPr userDrawn="1"/>
        </p:nvCxnSpPr>
        <p:spPr bwMode="auto">
          <a:xfrm>
            <a:off x="515937" y="1121963"/>
            <a:ext cx="11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Abschnittsüberschrift">
    <p:spTree>
      <p:nvGrpSpPr>
        <p:cNvPr id="1" name=""/>
        <p:cNvGrpSpPr/>
        <p:nvPr/>
      </p:nvGrpSpPr>
      <p:grpSpPr bwMode="auto">
        <a:xfrm>
          <a:off x="0" y="0"/>
          <a:ext cx="0" cy="0"/>
          <a:chOff x="0" y="0"/>
          <a:chExt cx="0" cy="0"/>
        </a:xfrm>
      </p:grpSpPr>
      <p:sp>
        <p:nvSpPr>
          <p:cNvPr id="7" name="Freihandform 6"/>
          <p:cNvSpPr/>
          <p:nvPr userDrawn="1"/>
        </p:nvSpPr>
        <p:spPr bwMode="auto">
          <a:xfrm>
            <a:off x="518321" y="1159696"/>
            <a:ext cx="11159190" cy="5185543"/>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 name="connsiteX0" fmla="*/ 1878201 w 11283775"/>
              <a:gd name="connsiteY0" fmla="*/ 0 h 5019140"/>
              <a:gd name="connsiteX1" fmla="*/ 11283775 w 11283775"/>
              <a:gd name="connsiteY1" fmla="*/ 15903 h 5019140"/>
              <a:gd name="connsiteX2" fmla="*/ 8405403 w 11283775"/>
              <a:gd name="connsiteY2" fmla="*/ 5019140 h 5019140"/>
              <a:gd name="connsiteX3" fmla="*/ 1892301 w 11283775"/>
              <a:gd name="connsiteY3" fmla="*/ 5019140 h 5019140"/>
              <a:gd name="connsiteX4" fmla="*/ 1878201 w 11283775"/>
              <a:gd name="connsiteY4" fmla="*/ 5019140 h 5019140"/>
              <a:gd name="connsiteX5" fmla="*/ 1878201 w 11283775"/>
              <a:gd name="connsiteY5" fmla="*/ 5018511 h 5019140"/>
              <a:gd name="connsiteX6" fmla="*/ 1698824 w 11283775"/>
              <a:gd name="connsiteY6" fmla="*/ 5010507 h 5019140"/>
              <a:gd name="connsiteX7" fmla="*/ 0 w 11283775"/>
              <a:gd name="connsiteY7" fmla="*/ 3347028 h 5019140"/>
              <a:gd name="connsiteX8" fmla="*/ 844 w 11283775"/>
              <a:gd name="connsiteY8" fmla="*/ 3332267 h 5019140"/>
              <a:gd name="connsiteX9" fmla="*/ 0 w 11283775"/>
              <a:gd name="connsiteY9" fmla="*/ 3332267 h 5019140"/>
              <a:gd name="connsiteX10" fmla="*/ 0 w 11283775"/>
              <a:gd name="connsiteY10" fmla="*/ 1 h 5019140"/>
              <a:gd name="connsiteX11" fmla="*/ 1878201 w 11283775"/>
              <a:gd name="connsiteY11" fmla="*/ 1 h 5019140"/>
              <a:gd name="connsiteX12" fmla="*/ 1878201 w 11283775"/>
              <a:gd name="connsiteY12" fmla="*/ 0 h 5019140"/>
              <a:gd name="connsiteX0" fmla="*/ 1878201 w 11292710"/>
              <a:gd name="connsiteY0" fmla="*/ 0 h 5019140"/>
              <a:gd name="connsiteX1" fmla="*/ 11292710 w 11292710"/>
              <a:gd name="connsiteY1" fmla="*/ 12924 h 5019140"/>
              <a:gd name="connsiteX2" fmla="*/ 8405403 w 11292710"/>
              <a:gd name="connsiteY2" fmla="*/ 5019140 h 5019140"/>
              <a:gd name="connsiteX3" fmla="*/ 1892301 w 11292710"/>
              <a:gd name="connsiteY3" fmla="*/ 5019140 h 5019140"/>
              <a:gd name="connsiteX4" fmla="*/ 1878201 w 11292710"/>
              <a:gd name="connsiteY4" fmla="*/ 5019140 h 5019140"/>
              <a:gd name="connsiteX5" fmla="*/ 1878201 w 11292710"/>
              <a:gd name="connsiteY5" fmla="*/ 5018511 h 5019140"/>
              <a:gd name="connsiteX6" fmla="*/ 1698824 w 11292710"/>
              <a:gd name="connsiteY6" fmla="*/ 5010507 h 5019140"/>
              <a:gd name="connsiteX7" fmla="*/ 0 w 11292710"/>
              <a:gd name="connsiteY7" fmla="*/ 3347028 h 5019140"/>
              <a:gd name="connsiteX8" fmla="*/ 844 w 11292710"/>
              <a:gd name="connsiteY8" fmla="*/ 3332267 h 5019140"/>
              <a:gd name="connsiteX9" fmla="*/ 0 w 11292710"/>
              <a:gd name="connsiteY9" fmla="*/ 3332267 h 5019140"/>
              <a:gd name="connsiteX10" fmla="*/ 0 w 11292710"/>
              <a:gd name="connsiteY10" fmla="*/ 1 h 5019140"/>
              <a:gd name="connsiteX11" fmla="*/ 1878201 w 11292710"/>
              <a:gd name="connsiteY11" fmla="*/ 1 h 5019140"/>
              <a:gd name="connsiteX12" fmla="*/ 1878201 w 11292710"/>
              <a:gd name="connsiteY12" fmla="*/ 0 h 5019140"/>
              <a:gd name="connsiteX0" fmla="*/ 1878201 w 11292710"/>
              <a:gd name="connsiteY0" fmla="*/ 0 h 5019139"/>
              <a:gd name="connsiteX1" fmla="*/ 11292710 w 11292710"/>
              <a:gd name="connsiteY1" fmla="*/ 12923 h 5019139"/>
              <a:gd name="connsiteX2" fmla="*/ 8405403 w 11292710"/>
              <a:gd name="connsiteY2" fmla="*/ 5019139 h 5019139"/>
              <a:gd name="connsiteX3" fmla="*/ 1892301 w 11292710"/>
              <a:gd name="connsiteY3" fmla="*/ 5019139 h 5019139"/>
              <a:gd name="connsiteX4" fmla="*/ 1878201 w 11292710"/>
              <a:gd name="connsiteY4" fmla="*/ 5019139 h 5019139"/>
              <a:gd name="connsiteX5" fmla="*/ 1878201 w 11292710"/>
              <a:gd name="connsiteY5" fmla="*/ 5018510 h 5019139"/>
              <a:gd name="connsiteX6" fmla="*/ 1698824 w 11292710"/>
              <a:gd name="connsiteY6" fmla="*/ 5010506 h 5019139"/>
              <a:gd name="connsiteX7" fmla="*/ 0 w 11292710"/>
              <a:gd name="connsiteY7" fmla="*/ 3347027 h 5019139"/>
              <a:gd name="connsiteX8" fmla="*/ 844 w 11292710"/>
              <a:gd name="connsiteY8" fmla="*/ 3332266 h 5019139"/>
              <a:gd name="connsiteX9" fmla="*/ 0 w 11292710"/>
              <a:gd name="connsiteY9" fmla="*/ 3332266 h 5019139"/>
              <a:gd name="connsiteX10" fmla="*/ 0 w 11292710"/>
              <a:gd name="connsiteY10" fmla="*/ 0 h 5019139"/>
              <a:gd name="connsiteX11" fmla="*/ 1878201 w 11292710"/>
              <a:gd name="connsiteY11" fmla="*/ 0 h 5019139"/>
              <a:gd name="connsiteX0" fmla="*/ 0 w 11292710"/>
              <a:gd name="connsiteY0" fmla="*/ 0 h 5019139"/>
              <a:gd name="connsiteX1" fmla="*/ 11292710 w 11292710"/>
              <a:gd name="connsiteY1" fmla="*/ 12923 h 5019139"/>
              <a:gd name="connsiteX2" fmla="*/ 8405403 w 11292710"/>
              <a:gd name="connsiteY2" fmla="*/ 5019139 h 5019139"/>
              <a:gd name="connsiteX3" fmla="*/ 1892301 w 11292710"/>
              <a:gd name="connsiteY3" fmla="*/ 5019139 h 5019139"/>
              <a:gd name="connsiteX4" fmla="*/ 1878201 w 11292710"/>
              <a:gd name="connsiteY4" fmla="*/ 5019139 h 5019139"/>
              <a:gd name="connsiteX5" fmla="*/ 1878201 w 11292710"/>
              <a:gd name="connsiteY5" fmla="*/ 5018510 h 5019139"/>
              <a:gd name="connsiteX6" fmla="*/ 1698824 w 11292710"/>
              <a:gd name="connsiteY6" fmla="*/ 5010506 h 5019139"/>
              <a:gd name="connsiteX7" fmla="*/ 0 w 11292710"/>
              <a:gd name="connsiteY7" fmla="*/ 3347027 h 5019139"/>
              <a:gd name="connsiteX8" fmla="*/ 844 w 11292710"/>
              <a:gd name="connsiteY8" fmla="*/ 3332266 h 5019139"/>
              <a:gd name="connsiteX9" fmla="*/ 0 w 11292710"/>
              <a:gd name="connsiteY9" fmla="*/ 3332266 h 5019139"/>
              <a:gd name="connsiteX10" fmla="*/ 0 w 11292710"/>
              <a:gd name="connsiteY10" fmla="*/ 0 h 5019139"/>
              <a:gd name="connsiteX0" fmla="*/ 0 w 11295689"/>
              <a:gd name="connsiteY0" fmla="*/ 0 h 5019139"/>
              <a:gd name="connsiteX1" fmla="*/ 11295689 w 11295689"/>
              <a:gd name="connsiteY1" fmla="*/ 12923 h 5019139"/>
              <a:gd name="connsiteX2" fmla="*/ 8408382 w 11295689"/>
              <a:gd name="connsiteY2" fmla="*/ 5019139 h 5019139"/>
              <a:gd name="connsiteX3" fmla="*/ 1895280 w 11295689"/>
              <a:gd name="connsiteY3" fmla="*/ 5019139 h 5019139"/>
              <a:gd name="connsiteX4" fmla="*/ 1881180 w 11295689"/>
              <a:gd name="connsiteY4" fmla="*/ 5019139 h 5019139"/>
              <a:gd name="connsiteX5" fmla="*/ 1881180 w 11295689"/>
              <a:gd name="connsiteY5" fmla="*/ 5018510 h 5019139"/>
              <a:gd name="connsiteX6" fmla="*/ 1701803 w 11295689"/>
              <a:gd name="connsiteY6" fmla="*/ 5010506 h 5019139"/>
              <a:gd name="connsiteX7" fmla="*/ 2979 w 11295689"/>
              <a:gd name="connsiteY7" fmla="*/ 3347027 h 5019139"/>
              <a:gd name="connsiteX8" fmla="*/ 3823 w 11295689"/>
              <a:gd name="connsiteY8" fmla="*/ 3332266 h 5019139"/>
              <a:gd name="connsiteX9" fmla="*/ 2979 w 11295689"/>
              <a:gd name="connsiteY9" fmla="*/ 3332266 h 5019139"/>
              <a:gd name="connsiteX10" fmla="*/ 0 w 11295689"/>
              <a:gd name="connsiteY10" fmla="*/ 0 h 5019139"/>
              <a:gd name="connsiteX0" fmla="*/ 0 w 11295689"/>
              <a:gd name="connsiteY0" fmla="*/ 0 h 5022117"/>
              <a:gd name="connsiteX1" fmla="*/ 11295689 w 11295689"/>
              <a:gd name="connsiteY1" fmla="*/ 15901 h 5022117"/>
              <a:gd name="connsiteX2" fmla="*/ 8408382 w 11295689"/>
              <a:gd name="connsiteY2" fmla="*/ 5022117 h 5022117"/>
              <a:gd name="connsiteX3" fmla="*/ 1895280 w 11295689"/>
              <a:gd name="connsiteY3" fmla="*/ 5022117 h 5022117"/>
              <a:gd name="connsiteX4" fmla="*/ 1881180 w 11295689"/>
              <a:gd name="connsiteY4" fmla="*/ 5022117 h 5022117"/>
              <a:gd name="connsiteX5" fmla="*/ 1881180 w 11295689"/>
              <a:gd name="connsiteY5" fmla="*/ 5021488 h 5022117"/>
              <a:gd name="connsiteX6" fmla="*/ 1701803 w 11295689"/>
              <a:gd name="connsiteY6" fmla="*/ 5013484 h 5022117"/>
              <a:gd name="connsiteX7" fmla="*/ 2979 w 11295689"/>
              <a:gd name="connsiteY7" fmla="*/ 3350005 h 5022117"/>
              <a:gd name="connsiteX8" fmla="*/ 3823 w 11295689"/>
              <a:gd name="connsiteY8" fmla="*/ 3335244 h 5022117"/>
              <a:gd name="connsiteX9" fmla="*/ 2979 w 11295689"/>
              <a:gd name="connsiteY9" fmla="*/ 3335244 h 5022117"/>
              <a:gd name="connsiteX10" fmla="*/ 0 w 11295689"/>
              <a:gd name="connsiteY10" fmla="*/ 0 h 5022117"/>
              <a:gd name="connsiteX0" fmla="*/ 0 w 11295689"/>
              <a:gd name="connsiteY0" fmla="*/ 0 h 5022117"/>
              <a:gd name="connsiteX1" fmla="*/ 11295689 w 11295689"/>
              <a:gd name="connsiteY1" fmla="*/ 15901 h 5022117"/>
              <a:gd name="connsiteX2" fmla="*/ 8408382 w 11295689"/>
              <a:gd name="connsiteY2" fmla="*/ 5022117 h 5022117"/>
              <a:gd name="connsiteX3" fmla="*/ 1895280 w 11295689"/>
              <a:gd name="connsiteY3" fmla="*/ 5022117 h 5022117"/>
              <a:gd name="connsiteX4" fmla="*/ 1881180 w 11295689"/>
              <a:gd name="connsiteY4" fmla="*/ 5022117 h 5022117"/>
              <a:gd name="connsiteX5" fmla="*/ 1881180 w 11295689"/>
              <a:gd name="connsiteY5" fmla="*/ 5021488 h 5022117"/>
              <a:gd name="connsiteX6" fmla="*/ 1701803 w 11295689"/>
              <a:gd name="connsiteY6" fmla="*/ 5013484 h 5022117"/>
              <a:gd name="connsiteX7" fmla="*/ 2979 w 11295689"/>
              <a:gd name="connsiteY7" fmla="*/ 3350005 h 5022117"/>
              <a:gd name="connsiteX8" fmla="*/ 3823 w 11295689"/>
              <a:gd name="connsiteY8" fmla="*/ 3335244 h 5022117"/>
              <a:gd name="connsiteX9" fmla="*/ 2979 w 11295689"/>
              <a:gd name="connsiteY9" fmla="*/ 3335244 h 5022117"/>
              <a:gd name="connsiteX10" fmla="*/ 0 w 11295689"/>
              <a:gd name="connsiteY10" fmla="*/ 0 h 5022117"/>
              <a:gd name="connsiteX0" fmla="*/ 0 w 11295689"/>
              <a:gd name="connsiteY0" fmla="*/ 0 h 5007225"/>
              <a:gd name="connsiteX1" fmla="*/ 11295689 w 11295689"/>
              <a:gd name="connsiteY1" fmla="*/ 1009 h 5007225"/>
              <a:gd name="connsiteX2" fmla="*/ 8408382 w 11295689"/>
              <a:gd name="connsiteY2" fmla="*/ 5007225 h 5007225"/>
              <a:gd name="connsiteX3" fmla="*/ 1895280 w 11295689"/>
              <a:gd name="connsiteY3" fmla="*/ 5007225 h 5007225"/>
              <a:gd name="connsiteX4" fmla="*/ 1881180 w 11295689"/>
              <a:gd name="connsiteY4" fmla="*/ 5007225 h 5007225"/>
              <a:gd name="connsiteX5" fmla="*/ 1881180 w 11295689"/>
              <a:gd name="connsiteY5" fmla="*/ 5006596 h 5007225"/>
              <a:gd name="connsiteX6" fmla="*/ 1701803 w 11295689"/>
              <a:gd name="connsiteY6" fmla="*/ 4998592 h 5007225"/>
              <a:gd name="connsiteX7" fmla="*/ 2979 w 11295689"/>
              <a:gd name="connsiteY7" fmla="*/ 3335113 h 5007225"/>
              <a:gd name="connsiteX8" fmla="*/ 3823 w 11295689"/>
              <a:gd name="connsiteY8" fmla="*/ 3320352 h 5007225"/>
              <a:gd name="connsiteX9" fmla="*/ 2979 w 11295689"/>
              <a:gd name="connsiteY9" fmla="*/ 3320352 h 5007225"/>
              <a:gd name="connsiteX10" fmla="*/ 0 w 11295689"/>
              <a:gd name="connsiteY10" fmla="*/ 0 h 5007225"/>
              <a:gd name="connsiteX0" fmla="*/ 0 w 11295689"/>
              <a:gd name="connsiteY0" fmla="*/ 0 h 5007225"/>
              <a:gd name="connsiteX1" fmla="*/ 11295689 w 11295689"/>
              <a:gd name="connsiteY1" fmla="*/ 1009 h 5007225"/>
              <a:gd name="connsiteX2" fmla="*/ 11294550 w 11295689"/>
              <a:gd name="connsiteY2" fmla="*/ 5001268 h 5007225"/>
              <a:gd name="connsiteX3" fmla="*/ 1895280 w 11295689"/>
              <a:gd name="connsiteY3" fmla="*/ 5007225 h 5007225"/>
              <a:gd name="connsiteX4" fmla="*/ 1881180 w 11295689"/>
              <a:gd name="connsiteY4" fmla="*/ 5007225 h 5007225"/>
              <a:gd name="connsiteX5" fmla="*/ 1881180 w 11295689"/>
              <a:gd name="connsiteY5" fmla="*/ 5006596 h 5007225"/>
              <a:gd name="connsiteX6" fmla="*/ 1701803 w 11295689"/>
              <a:gd name="connsiteY6" fmla="*/ 4998592 h 5007225"/>
              <a:gd name="connsiteX7" fmla="*/ 2979 w 11295689"/>
              <a:gd name="connsiteY7" fmla="*/ 3335113 h 5007225"/>
              <a:gd name="connsiteX8" fmla="*/ 3823 w 11295689"/>
              <a:gd name="connsiteY8" fmla="*/ 3320352 h 5007225"/>
              <a:gd name="connsiteX9" fmla="*/ 2979 w 11295689"/>
              <a:gd name="connsiteY9" fmla="*/ 3320352 h 5007225"/>
              <a:gd name="connsiteX10" fmla="*/ 0 w 11295689"/>
              <a:gd name="connsiteY10" fmla="*/ 0 h 5007225"/>
              <a:gd name="connsiteX0" fmla="*/ 0 w 11299336"/>
              <a:gd name="connsiteY0" fmla="*/ 0 h 5007225"/>
              <a:gd name="connsiteX1" fmla="*/ 11295689 w 11299336"/>
              <a:gd name="connsiteY1" fmla="*/ 1009 h 5007225"/>
              <a:gd name="connsiteX2" fmla="*/ 11299313 w 11299336"/>
              <a:gd name="connsiteY2" fmla="*/ 5006031 h 5007225"/>
              <a:gd name="connsiteX3" fmla="*/ 1895280 w 11299336"/>
              <a:gd name="connsiteY3" fmla="*/ 5007225 h 5007225"/>
              <a:gd name="connsiteX4" fmla="*/ 1881180 w 11299336"/>
              <a:gd name="connsiteY4" fmla="*/ 5007225 h 5007225"/>
              <a:gd name="connsiteX5" fmla="*/ 1881180 w 11299336"/>
              <a:gd name="connsiteY5" fmla="*/ 5006596 h 5007225"/>
              <a:gd name="connsiteX6" fmla="*/ 1701803 w 11299336"/>
              <a:gd name="connsiteY6" fmla="*/ 4998592 h 5007225"/>
              <a:gd name="connsiteX7" fmla="*/ 2979 w 11299336"/>
              <a:gd name="connsiteY7" fmla="*/ 3335113 h 5007225"/>
              <a:gd name="connsiteX8" fmla="*/ 3823 w 11299336"/>
              <a:gd name="connsiteY8" fmla="*/ 3320352 h 5007225"/>
              <a:gd name="connsiteX9" fmla="*/ 2979 w 11299336"/>
              <a:gd name="connsiteY9" fmla="*/ 3320352 h 5007225"/>
              <a:gd name="connsiteX10" fmla="*/ 0 w 11299336"/>
              <a:gd name="connsiteY10" fmla="*/ 0 h 5007225"/>
              <a:gd name="connsiteX0" fmla="*/ 0 w 11299336"/>
              <a:gd name="connsiteY0" fmla="*/ 0 h 5007225"/>
              <a:gd name="connsiteX1" fmla="*/ 11295689 w 11299336"/>
              <a:gd name="connsiteY1" fmla="*/ 1009 h 5007225"/>
              <a:gd name="connsiteX2" fmla="*/ 11299313 w 11299336"/>
              <a:gd name="connsiteY2" fmla="*/ 5006031 h 5007225"/>
              <a:gd name="connsiteX3" fmla="*/ 1895280 w 11299336"/>
              <a:gd name="connsiteY3" fmla="*/ 5007225 h 5007225"/>
              <a:gd name="connsiteX4" fmla="*/ 1881180 w 11299336"/>
              <a:gd name="connsiteY4" fmla="*/ 5007225 h 5007225"/>
              <a:gd name="connsiteX5" fmla="*/ 1881180 w 11299336"/>
              <a:gd name="connsiteY5" fmla="*/ 5006596 h 5007225"/>
              <a:gd name="connsiteX6" fmla="*/ 1701803 w 11299336"/>
              <a:gd name="connsiteY6" fmla="*/ 4998592 h 5007225"/>
              <a:gd name="connsiteX7" fmla="*/ 2979 w 11299336"/>
              <a:gd name="connsiteY7" fmla="*/ 3335113 h 5007225"/>
              <a:gd name="connsiteX8" fmla="*/ 3823 w 11299336"/>
              <a:gd name="connsiteY8" fmla="*/ 3320352 h 5007225"/>
              <a:gd name="connsiteX9" fmla="*/ 2979 w 11299336"/>
              <a:gd name="connsiteY9" fmla="*/ 3320352 h 5007225"/>
              <a:gd name="connsiteX10" fmla="*/ 0 w 11299336"/>
              <a:gd name="connsiteY10" fmla="*/ 0 h 5007225"/>
              <a:gd name="connsiteX0" fmla="*/ 0 w 11328452"/>
              <a:gd name="connsiteY0" fmla="*/ 0 h 5007225"/>
              <a:gd name="connsiteX1" fmla="*/ 11328452 w 11328452"/>
              <a:gd name="connsiteY1" fmla="*/ 3988 h 5007225"/>
              <a:gd name="connsiteX2" fmla="*/ 11299313 w 11328452"/>
              <a:gd name="connsiteY2" fmla="*/ 5006031 h 5007225"/>
              <a:gd name="connsiteX3" fmla="*/ 1895280 w 11328452"/>
              <a:gd name="connsiteY3" fmla="*/ 5007225 h 5007225"/>
              <a:gd name="connsiteX4" fmla="*/ 1881180 w 11328452"/>
              <a:gd name="connsiteY4" fmla="*/ 5007225 h 5007225"/>
              <a:gd name="connsiteX5" fmla="*/ 1881180 w 11328452"/>
              <a:gd name="connsiteY5" fmla="*/ 5006596 h 5007225"/>
              <a:gd name="connsiteX6" fmla="*/ 1701803 w 11328452"/>
              <a:gd name="connsiteY6" fmla="*/ 4998592 h 5007225"/>
              <a:gd name="connsiteX7" fmla="*/ 2979 w 11328452"/>
              <a:gd name="connsiteY7" fmla="*/ 3335113 h 5007225"/>
              <a:gd name="connsiteX8" fmla="*/ 3823 w 11328452"/>
              <a:gd name="connsiteY8" fmla="*/ 3320352 h 5007225"/>
              <a:gd name="connsiteX9" fmla="*/ 2979 w 11328452"/>
              <a:gd name="connsiteY9" fmla="*/ 3320352 h 5007225"/>
              <a:gd name="connsiteX10" fmla="*/ 0 w 11328452"/>
              <a:gd name="connsiteY10" fmla="*/ 0 h 5007225"/>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11988"/>
              <a:gd name="connsiteX1" fmla="*/ 11328452 w 11329163"/>
              <a:gd name="connsiteY1" fmla="*/ 3988 h 5011988"/>
              <a:gd name="connsiteX2" fmla="*/ 11329098 w 11329163"/>
              <a:gd name="connsiteY2" fmla="*/ 5011988 h 5011988"/>
              <a:gd name="connsiteX3" fmla="*/ 1895280 w 11329163"/>
              <a:gd name="connsiteY3" fmla="*/ 5007225 h 5011988"/>
              <a:gd name="connsiteX4" fmla="*/ 1881180 w 11329163"/>
              <a:gd name="connsiteY4" fmla="*/ 5007225 h 5011988"/>
              <a:gd name="connsiteX5" fmla="*/ 1881180 w 11329163"/>
              <a:gd name="connsiteY5" fmla="*/ 5006596 h 5011988"/>
              <a:gd name="connsiteX6" fmla="*/ 1701803 w 11329163"/>
              <a:gd name="connsiteY6" fmla="*/ 4998592 h 5011988"/>
              <a:gd name="connsiteX7" fmla="*/ 2979 w 11329163"/>
              <a:gd name="connsiteY7" fmla="*/ 3335113 h 5011988"/>
              <a:gd name="connsiteX8" fmla="*/ 3823 w 11329163"/>
              <a:gd name="connsiteY8" fmla="*/ 3320352 h 5011988"/>
              <a:gd name="connsiteX9" fmla="*/ 2979 w 11329163"/>
              <a:gd name="connsiteY9" fmla="*/ 3320352 h 5011988"/>
              <a:gd name="connsiteX10" fmla="*/ 0 w 11329163"/>
              <a:gd name="connsiteY10" fmla="*/ 0 h 5011988"/>
              <a:gd name="connsiteX0" fmla="*/ 0 w 11329163"/>
              <a:gd name="connsiteY0" fmla="*/ 0 h 5007225"/>
              <a:gd name="connsiteX1" fmla="*/ 11328452 w 11329163"/>
              <a:gd name="connsiteY1" fmla="*/ 3988 h 5007225"/>
              <a:gd name="connsiteX2" fmla="*/ 11329098 w 11329163"/>
              <a:gd name="connsiteY2" fmla="*/ 5006031 h 5007225"/>
              <a:gd name="connsiteX3" fmla="*/ 1895280 w 11329163"/>
              <a:gd name="connsiteY3" fmla="*/ 5007225 h 5007225"/>
              <a:gd name="connsiteX4" fmla="*/ 1881180 w 11329163"/>
              <a:gd name="connsiteY4" fmla="*/ 5007225 h 5007225"/>
              <a:gd name="connsiteX5" fmla="*/ 1881180 w 11329163"/>
              <a:gd name="connsiteY5" fmla="*/ 5006596 h 5007225"/>
              <a:gd name="connsiteX6" fmla="*/ 1701803 w 11329163"/>
              <a:gd name="connsiteY6" fmla="*/ 4998592 h 5007225"/>
              <a:gd name="connsiteX7" fmla="*/ 2979 w 11329163"/>
              <a:gd name="connsiteY7" fmla="*/ 3335113 h 5007225"/>
              <a:gd name="connsiteX8" fmla="*/ 3823 w 11329163"/>
              <a:gd name="connsiteY8" fmla="*/ 3320352 h 5007225"/>
              <a:gd name="connsiteX9" fmla="*/ 2979 w 11329163"/>
              <a:gd name="connsiteY9" fmla="*/ 3320352 h 5007225"/>
              <a:gd name="connsiteX10" fmla="*/ 0 w 11329163"/>
              <a:gd name="connsiteY10" fmla="*/ 0 h 5007225"/>
              <a:gd name="connsiteX0" fmla="*/ 0 w 11329163"/>
              <a:gd name="connsiteY0" fmla="*/ 0 h 5147433"/>
              <a:gd name="connsiteX1" fmla="*/ 11328452 w 11329163"/>
              <a:gd name="connsiteY1" fmla="*/ 144196 h 5147433"/>
              <a:gd name="connsiteX2" fmla="*/ 11329098 w 11329163"/>
              <a:gd name="connsiteY2" fmla="*/ 5146239 h 5147433"/>
              <a:gd name="connsiteX3" fmla="*/ 1895280 w 11329163"/>
              <a:gd name="connsiteY3" fmla="*/ 5147433 h 5147433"/>
              <a:gd name="connsiteX4" fmla="*/ 1881180 w 11329163"/>
              <a:gd name="connsiteY4" fmla="*/ 5147433 h 5147433"/>
              <a:gd name="connsiteX5" fmla="*/ 1881180 w 11329163"/>
              <a:gd name="connsiteY5" fmla="*/ 5146804 h 5147433"/>
              <a:gd name="connsiteX6" fmla="*/ 1701803 w 11329163"/>
              <a:gd name="connsiteY6" fmla="*/ 5138800 h 5147433"/>
              <a:gd name="connsiteX7" fmla="*/ 2979 w 11329163"/>
              <a:gd name="connsiteY7" fmla="*/ 3475321 h 5147433"/>
              <a:gd name="connsiteX8" fmla="*/ 3823 w 11329163"/>
              <a:gd name="connsiteY8" fmla="*/ 3460560 h 5147433"/>
              <a:gd name="connsiteX9" fmla="*/ 2979 w 11329163"/>
              <a:gd name="connsiteY9" fmla="*/ 3460560 h 5147433"/>
              <a:gd name="connsiteX10" fmla="*/ 0 w 11329163"/>
              <a:gd name="connsiteY10" fmla="*/ 0 h 5147433"/>
              <a:gd name="connsiteX0" fmla="*/ 0 w 11340644"/>
              <a:gd name="connsiteY0" fmla="*/ 0 h 5147433"/>
              <a:gd name="connsiteX1" fmla="*/ 11340644 w 11340644"/>
              <a:gd name="connsiteY1" fmla="*/ 3988 h 5147433"/>
              <a:gd name="connsiteX2" fmla="*/ 11329098 w 11340644"/>
              <a:gd name="connsiteY2" fmla="*/ 51462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35194 w 11340644"/>
              <a:gd name="connsiteY2" fmla="*/ 5140143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9736"/>
              <a:gd name="connsiteX1" fmla="*/ 11340644 w 11340644"/>
              <a:gd name="connsiteY1" fmla="*/ 3988 h 5149736"/>
              <a:gd name="connsiteX2" fmla="*/ 11325524 w 11340644"/>
              <a:gd name="connsiteY2" fmla="*/ 5149736 h 5149736"/>
              <a:gd name="connsiteX3" fmla="*/ 1895280 w 11340644"/>
              <a:gd name="connsiteY3" fmla="*/ 5147433 h 5149736"/>
              <a:gd name="connsiteX4" fmla="*/ 1881180 w 11340644"/>
              <a:gd name="connsiteY4" fmla="*/ 5147433 h 5149736"/>
              <a:gd name="connsiteX5" fmla="*/ 1881180 w 11340644"/>
              <a:gd name="connsiteY5" fmla="*/ 5146804 h 5149736"/>
              <a:gd name="connsiteX6" fmla="*/ 1701803 w 11340644"/>
              <a:gd name="connsiteY6" fmla="*/ 5138800 h 5149736"/>
              <a:gd name="connsiteX7" fmla="*/ 2979 w 11340644"/>
              <a:gd name="connsiteY7" fmla="*/ 3475321 h 5149736"/>
              <a:gd name="connsiteX8" fmla="*/ 3823 w 11340644"/>
              <a:gd name="connsiteY8" fmla="*/ 3460560 h 5149736"/>
              <a:gd name="connsiteX9" fmla="*/ 2979 w 11340644"/>
              <a:gd name="connsiteY9" fmla="*/ 3460560 h 5149736"/>
              <a:gd name="connsiteX10" fmla="*/ 0 w 11340644"/>
              <a:gd name="connsiteY10" fmla="*/ 0 h 5149736"/>
              <a:gd name="connsiteX0" fmla="*/ 0 w 11340644"/>
              <a:gd name="connsiteY0" fmla="*/ 0 h 5147433"/>
              <a:gd name="connsiteX1" fmla="*/ 11340644 w 11340644"/>
              <a:gd name="connsiteY1" fmla="*/ 3988 h 5147433"/>
              <a:gd name="connsiteX2" fmla="*/ 11330359 w 11340644"/>
              <a:gd name="connsiteY2" fmla="*/ 5144940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25525 w 11340644"/>
              <a:gd name="connsiteY2" fmla="*/ 51473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40644"/>
              <a:gd name="connsiteY0" fmla="*/ 0 h 5147433"/>
              <a:gd name="connsiteX1" fmla="*/ 11340644 w 11340644"/>
              <a:gd name="connsiteY1" fmla="*/ 3988 h 5147433"/>
              <a:gd name="connsiteX2" fmla="*/ 11327942 w 11340644"/>
              <a:gd name="connsiteY2" fmla="*/ 5147339 h 5147433"/>
              <a:gd name="connsiteX3" fmla="*/ 1895280 w 11340644"/>
              <a:gd name="connsiteY3" fmla="*/ 5147433 h 5147433"/>
              <a:gd name="connsiteX4" fmla="*/ 1881180 w 11340644"/>
              <a:gd name="connsiteY4" fmla="*/ 5147433 h 5147433"/>
              <a:gd name="connsiteX5" fmla="*/ 1881180 w 11340644"/>
              <a:gd name="connsiteY5" fmla="*/ 5146804 h 5147433"/>
              <a:gd name="connsiteX6" fmla="*/ 1701803 w 11340644"/>
              <a:gd name="connsiteY6" fmla="*/ 5138800 h 5147433"/>
              <a:gd name="connsiteX7" fmla="*/ 2979 w 11340644"/>
              <a:gd name="connsiteY7" fmla="*/ 3475321 h 5147433"/>
              <a:gd name="connsiteX8" fmla="*/ 3823 w 11340644"/>
              <a:gd name="connsiteY8" fmla="*/ 3460560 h 5147433"/>
              <a:gd name="connsiteX9" fmla="*/ 2979 w 11340644"/>
              <a:gd name="connsiteY9" fmla="*/ 3460560 h 5147433"/>
              <a:gd name="connsiteX10" fmla="*/ 0 w 11340644"/>
              <a:gd name="connsiteY10" fmla="*/ 0 h 5147433"/>
              <a:gd name="connsiteX0" fmla="*/ 0 w 11330974"/>
              <a:gd name="connsiteY0" fmla="*/ 0 h 5147433"/>
              <a:gd name="connsiteX1" fmla="*/ 11330974 w 11330974"/>
              <a:gd name="connsiteY1" fmla="*/ 1590 h 5147433"/>
              <a:gd name="connsiteX2" fmla="*/ 11327942 w 11330974"/>
              <a:gd name="connsiteY2" fmla="*/ 5147339 h 5147433"/>
              <a:gd name="connsiteX3" fmla="*/ 1895280 w 11330974"/>
              <a:gd name="connsiteY3" fmla="*/ 5147433 h 5147433"/>
              <a:gd name="connsiteX4" fmla="*/ 1881180 w 11330974"/>
              <a:gd name="connsiteY4" fmla="*/ 5147433 h 5147433"/>
              <a:gd name="connsiteX5" fmla="*/ 1881180 w 11330974"/>
              <a:gd name="connsiteY5" fmla="*/ 5146804 h 5147433"/>
              <a:gd name="connsiteX6" fmla="*/ 1701803 w 11330974"/>
              <a:gd name="connsiteY6" fmla="*/ 5138800 h 5147433"/>
              <a:gd name="connsiteX7" fmla="*/ 2979 w 11330974"/>
              <a:gd name="connsiteY7" fmla="*/ 3475321 h 5147433"/>
              <a:gd name="connsiteX8" fmla="*/ 3823 w 11330974"/>
              <a:gd name="connsiteY8" fmla="*/ 3460560 h 5147433"/>
              <a:gd name="connsiteX9" fmla="*/ 2979 w 11330974"/>
              <a:gd name="connsiteY9" fmla="*/ 3460560 h 5147433"/>
              <a:gd name="connsiteX10" fmla="*/ 0 w 11330974"/>
              <a:gd name="connsiteY10" fmla="*/ 0 h 5147433"/>
              <a:gd name="connsiteX0" fmla="*/ 0 w 11328556"/>
              <a:gd name="connsiteY0" fmla="*/ 0 h 5221779"/>
              <a:gd name="connsiteX1" fmla="*/ 11328556 w 11328556"/>
              <a:gd name="connsiteY1" fmla="*/ 75936 h 5221779"/>
              <a:gd name="connsiteX2" fmla="*/ 11325524 w 11328556"/>
              <a:gd name="connsiteY2" fmla="*/ 5221685 h 5221779"/>
              <a:gd name="connsiteX3" fmla="*/ 1892862 w 11328556"/>
              <a:gd name="connsiteY3" fmla="*/ 5221779 h 5221779"/>
              <a:gd name="connsiteX4" fmla="*/ 1878762 w 11328556"/>
              <a:gd name="connsiteY4" fmla="*/ 5221779 h 5221779"/>
              <a:gd name="connsiteX5" fmla="*/ 1878762 w 11328556"/>
              <a:gd name="connsiteY5" fmla="*/ 5221150 h 5221779"/>
              <a:gd name="connsiteX6" fmla="*/ 1699385 w 11328556"/>
              <a:gd name="connsiteY6" fmla="*/ 5213146 h 5221779"/>
              <a:gd name="connsiteX7" fmla="*/ 561 w 11328556"/>
              <a:gd name="connsiteY7" fmla="*/ 3549667 h 5221779"/>
              <a:gd name="connsiteX8" fmla="*/ 1405 w 11328556"/>
              <a:gd name="connsiteY8" fmla="*/ 3534906 h 5221779"/>
              <a:gd name="connsiteX9" fmla="*/ 561 w 11328556"/>
              <a:gd name="connsiteY9" fmla="*/ 3534906 h 5221779"/>
              <a:gd name="connsiteX10" fmla="*/ 0 w 11328556"/>
              <a:gd name="connsiteY10" fmla="*/ 0 h 5221779"/>
              <a:gd name="connsiteX0" fmla="*/ 0 w 11328556"/>
              <a:gd name="connsiteY0" fmla="*/ 809 h 5222588"/>
              <a:gd name="connsiteX1" fmla="*/ 11328556 w 11328556"/>
              <a:gd name="connsiteY1" fmla="*/ 0 h 5222588"/>
              <a:gd name="connsiteX2" fmla="*/ 11325524 w 11328556"/>
              <a:gd name="connsiteY2" fmla="*/ 5222494 h 5222588"/>
              <a:gd name="connsiteX3" fmla="*/ 1892862 w 11328556"/>
              <a:gd name="connsiteY3" fmla="*/ 5222588 h 5222588"/>
              <a:gd name="connsiteX4" fmla="*/ 1878762 w 11328556"/>
              <a:gd name="connsiteY4" fmla="*/ 5222588 h 5222588"/>
              <a:gd name="connsiteX5" fmla="*/ 1878762 w 11328556"/>
              <a:gd name="connsiteY5" fmla="*/ 5221959 h 5222588"/>
              <a:gd name="connsiteX6" fmla="*/ 1699385 w 11328556"/>
              <a:gd name="connsiteY6" fmla="*/ 5213955 h 5222588"/>
              <a:gd name="connsiteX7" fmla="*/ 561 w 11328556"/>
              <a:gd name="connsiteY7" fmla="*/ 3550476 h 5222588"/>
              <a:gd name="connsiteX8" fmla="*/ 1405 w 11328556"/>
              <a:gd name="connsiteY8" fmla="*/ 3535715 h 5222588"/>
              <a:gd name="connsiteX9" fmla="*/ 561 w 11328556"/>
              <a:gd name="connsiteY9" fmla="*/ 3535715 h 5222588"/>
              <a:gd name="connsiteX10" fmla="*/ 0 w 11328556"/>
              <a:gd name="connsiteY10" fmla="*/ 809 h 52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8556" h="5222588" extrusionOk="0">
                <a:moveTo>
                  <a:pt x="0" y="809"/>
                </a:moveTo>
                <a:lnTo>
                  <a:pt x="11328556" y="0"/>
                </a:lnTo>
                <a:cubicBezTo>
                  <a:pt x="11328176" y="1666753"/>
                  <a:pt x="11325904" y="3555741"/>
                  <a:pt x="11325524" y="5222494"/>
                </a:cubicBezTo>
                <a:lnTo>
                  <a:pt x="1892862" y="5222588"/>
                </a:lnTo>
                <a:lnTo>
                  <a:pt x="1878762" y="5222588"/>
                </a:lnTo>
                <a:lnTo>
                  <a:pt x="1878762" y="5221959"/>
                </a:lnTo>
                <a:lnTo>
                  <a:pt x="1699385" y="5213955"/>
                </a:lnTo>
                <a:cubicBezTo>
                  <a:pt x="745181" y="5128326"/>
                  <a:pt x="561" y="4416241"/>
                  <a:pt x="561" y="3550476"/>
                </a:cubicBezTo>
                <a:cubicBezTo>
                  <a:pt x="842" y="3545556"/>
                  <a:pt x="1124" y="3540635"/>
                  <a:pt x="1405" y="3535715"/>
                </a:cubicBezTo>
                <a:lnTo>
                  <a:pt x="561" y="3535715"/>
                </a:lnTo>
                <a:lnTo>
                  <a:pt x="0" y="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defRPr/>
            </a:pPr>
            <a:endParaRPr lang="de-DE" sz="1600">
              <a:latin typeface="Corbel"/>
              <a:ea typeface="Corbel"/>
              <a:cs typeface="Corbel"/>
            </a:endParaRPr>
          </a:p>
        </p:txBody>
      </p:sp>
      <p:sp>
        <p:nvSpPr>
          <p:cNvPr id="2" name="Title 1"/>
          <p:cNvSpPr>
            <a:spLocks noGrp="1"/>
          </p:cNvSpPr>
          <p:nvPr>
            <p:ph type="title"/>
          </p:nvPr>
        </p:nvSpPr>
        <p:spPr bwMode="auto">
          <a:xfrm>
            <a:off x="1213735" y="2547832"/>
            <a:ext cx="4500563" cy="1657350"/>
          </a:xfrm>
          <a:prstGeom prst="rect">
            <a:avLst/>
          </a:prstGeom>
        </p:spPr>
        <p:txBody>
          <a:bodyPr anchor="b">
            <a:normAutofit/>
          </a:bodyPr>
          <a:lstStyle>
            <a:lvl1pPr>
              <a:defRPr sz="2800" b="1">
                <a:solidFill>
                  <a:schemeClr val="bg1"/>
                </a:solidFill>
                <a:latin typeface="Corbel"/>
              </a:defRPr>
            </a:lvl1pPr>
          </a:lstStyle>
          <a:p>
            <a:pPr>
              <a:defRPr/>
            </a:pPr>
            <a:r>
              <a:rPr lang="de-DE"/>
              <a:t>Titelmasterformat durch Klicken bearbeiten</a:t>
            </a:r>
            <a:endParaRPr lang="en-US"/>
          </a:p>
        </p:txBody>
      </p:sp>
      <p:sp>
        <p:nvSpPr>
          <p:cNvPr id="6" name="Slide Number Placeholder 5"/>
          <p:cNvSpPr>
            <a:spLocks noGrp="1"/>
          </p:cNvSpPr>
          <p:nvPr>
            <p:ph type="sldNum" sz="quarter" idx="12"/>
          </p:nvPr>
        </p:nvSpPr>
        <p:spPr bwMode="auto"/>
        <p:txBody>
          <a:bodyPr/>
          <a:lstStyle/>
          <a:p>
            <a:pPr>
              <a:defRPr/>
            </a:pPr>
            <a:fld id="{43AA54D9-B87A-F84D-86CD-6E00C338952B}" type="slidenum">
              <a:rPr lang="de-DE"/>
              <a:t>‹Nr.›</a:t>
            </a:fld>
            <a:endParaRPr lang="de-DE"/>
          </a:p>
        </p:txBody>
      </p:sp>
      <p:pic>
        <p:nvPicPr>
          <p:cNvPr id="8" name="Grafik 7"/>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in Inhalt">
    <p:spTree>
      <p:nvGrpSpPr>
        <p:cNvPr id="1" name=""/>
        <p:cNvGrpSpPr/>
        <p:nvPr/>
      </p:nvGrpSpPr>
      <p:grpSpPr bwMode="auto">
        <a:xfrm>
          <a:off x="0" y="0"/>
          <a:ext cx="0" cy="0"/>
          <a:chOff x="0" y="0"/>
          <a:chExt cx="0" cy="0"/>
        </a:xfrm>
      </p:grpSpPr>
      <p:sp>
        <p:nvSpPr>
          <p:cNvPr id="7" name="Slide Number Placeholder 6"/>
          <p:cNvSpPr>
            <a:spLocks noGrp="1"/>
          </p:cNvSpPr>
          <p:nvPr>
            <p:ph type="sldNum" sz="quarter" idx="12"/>
          </p:nvPr>
        </p:nvSpPr>
        <p:spPr bwMode="auto">
          <a:xfrm>
            <a:off x="10318611" y="6490597"/>
            <a:ext cx="1357452" cy="230878"/>
          </a:xfrm>
        </p:spPr>
        <p:txBody>
          <a:bodyPr/>
          <a:lstStyle/>
          <a:p>
            <a:pPr>
              <a:defRPr/>
            </a:pPr>
            <a:fld id="{43AA54D9-B87A-F84D-86CD-6E00C338952B}" type="slidenum">
              <a:rPr lang="de-DE"/>
              <a:t>‹Nr.›</a:t>
            </a:fld>
            <a:endParaRPr lang="de-DE"/>
          </a:p>
        </p:txBody>
      </p:sp>
      <p:sp>
        <p:nvSpPr>
          <p:cNvPr id="8" name="Content Placeholder 2"/>
          <p:cNvSpPr>
            <a:spLocks noGrp="1"/>
          </p:cNvSpPr>
          <p:nvPr>
            <p:ph sz="half" idx="1"/>
          </p:nvPr>
        </p:nvSpPr>
        <p:spPr bwMode="auto">
          <a:xfrm>
            <a:off x="515938" y="1160463"/>
            <a:ext cx="11160127" cy="5184775"/>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 name="Textplatzhalter 6"/>
          <p:cNvSpPr>
            <a:spLocks noGrp="1"/>
          </p:cNvSpPr>
          <p:nvPr>
            <p:ph type="body" sz="quarter" idx="14" hasCustomPrompt="1"/>
          </p:nvPr>
        </p:nvSpPr>
        <p:spPr bwMode="auto">
          <a:xfrm>
            <a:off x="515939" y="665431"/>
            <a:ext cx="7975600"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pic>
        <p:nvPicPr>
          <p:cNvPr id="6" name="Grafik 5"/>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7" name="Slide Number Placeholder 6"/>
          <p:cNvSpPr>
            <a:spLocks noGrp="1"/>
          </p:cNvSpPr>
          <p:nvPr>
            <p:ph type="sldNum" sz="quarter" idx="12"/>
          </p:nvPr>
        </p:nvSpPr>
        <p:spPr bwMode="auto"/>
        <p:txBody>
          <a:bodyPr/>
          <a:lstStyle/>
          <a:p>
            <a:pPr>
              <a:defRPr/>
            </a:pPr>
            <a:fld id="{43AA54D9-B87A-F84D-86CD-6E00C338952B}" type="slidenum">
              <a:rPr lang="de-DE"/>
              <a:t>‹Nr.›</a:t>
            </a:fld>
            <a:endParaRPr lang="de-DE"/>
          </a:p>
        </p:txBody>
      </p:sp>
      <p:sp>
        <p:nvSpPr>
          <p:cNvPr id="8" name="Content Placeholder 2"/>
          <p:cNvSpPr>
            <a:spLocks noGrp="1"/>
          </p:cNvSpPr>
          <p:nvPr>
            <p:ph sz="half" idx="1"/>
          </p:nvPr>
        </p:nvSpPr>
        <p:spPr bwMode="auto">
          <a:xfrm>
            <a:off x="515938" y="1160463"/>
            <a:ext cx="5472113" cy="5184776"/>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9" name="Content Placeholder 2"/>
          <p:cNvSpPr>
            <a:spLocks noGrp="1"/>
          </p:cNvSpPr>
          <p:nvPr>
            <p:ph sz="half" idx="13"/>
          </p:nvPr>
        </p:nvSpPr>
        <p:spPr bwMode="auto">
          <a:xfrm>
            <a:off x="6203951" y="1160463"/>
            <a:ext cx="5472000" cy="5186337"/>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 name="Textplatzhalter 6"/>
          <p:cNvSpPr>
            <a:spLocks noGrp="1"/>
          </p:cNvSpPr>
          <p:nvPr>
            <p:ph type="body" sz="quarter" idx="14" hasCustomPrompt="1"/>
          </p:nvPr>
        </p:nvSpPr>
        <p:spPr bwMode="auto">
          <a:xfrm>
            <a:off x="515939" y="665431"/>
            <a:ext cx="7975600"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pic>
        <p:nvPicPr>
          <p:cNvPr id="11" name="Grafik 10"/>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Drei Inhalte - links">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1"/>
          </p:nvPr>
        </p:nvSpPr>
        <p:spPr bwMode="auto"/>
        <p:txBody>
          <a:bodyPr/>
          <a:lstStyle/>
          <a:p>
            <a:pPr>
              <a:defRPr/>
            </a:pPr>
            <a:fld id="{43AA54D9-B87A-F84D-86CD-6E00C338952B}" type="slidenum">
              <a:rPr lang="de-DE"/>
              <a:t>‹Nr.›</a:t>
            </a:fld>
            <a:endParaRPr lang="de-DE"/>
          </a:p>
        </p:txBody>
      </p:sp>
      <p:sp>
        <p:nvSpPr>
          <p:cNvPr id="7" name="Textplatzhalter 6"/>
          <p:cNvSpPr>
            <a:spLocks noGrp="1"/>
          </p:cNvSpPr>
          <p:nvPr>
            <p:ph type="body" sz="quarter" idx="14" hasCustomPrompt="1"/>
          </p:nvPr>
        </p:nvSpPr>
        <p:spPr bwMode="auto">
          <a:xfrm>
            <a:off x="515939" y="665431"/>
            <a:ext cx="7975600"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sp>
        <p:nvSpPr>
          <p:cNvPr id="9" name="Content Placeholder 3"/>
          <p:cNvSpPr>
            <a:spLocks noGrp="1"/>
          </p:cNvSpPr>
          <p:nvPr>
            <p:ph sz="half" idx="15"/>
          </p:nvPr>
        </p:nvSpPr>
        <p:spPr bwMode="auto">
          <a:xfrm>
            <a:off x="6202800" y="1160463"/>
            <a:ext cx="5472000" cy="252095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 name="Content Placeholder 3"/>
          <p:cNvSpPr>
            <a:spLocks noGrp="1"/>
          </p:cNvSpPr>
          <p:nvPr>
            <p:ph sz="half" idx="16"/>
          </p:nvPr>
        </p:nvSpPr>
        <p:spPr bwMode="auto">
          <a:xfrm>
            <a:off x="6202800" y="3832635"/>
            <a:ext cx="5472000"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 name="Content Placeholder 2"/>
          <p:cNvSpPr>
            <a:spLocks noGrp="1"/>
          </p:cNvSpPr>
          <p:nvPr>
            <p:ph sz="half" idx="1"/>
          </p:nvPr>
        </p:nvSpPr>
        <p:spPr bwMode="auto">
          <a:xfrm>
            <a:off x="515938" y="1160462"/>
            <a:ext cx="5472113" cy="5184775"/>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pic>
        <p:nvPicPr>
          <p:cNvPr id="8" name="Grafik 7"/>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Drei Inhalte - rechts">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1"/>
          </p:nvPr>
        </p:nvSpPr>
        <p:spPr bwMode="auto"/>
        <p:txBody>
          <a:bodyPr/>
          <a:lstStyle/>
          <a:p>
            <a:pPr>
              <a:defRPr/>
            </a:pPr>
            <a:fld id="{43AA54D9-B87A-F84D-86CD-6E00C338952B}" type="slidenum">
              <a:rPr lang="de-DE"/>
              <a:t>‹Nr.›</a:t>
            </a:fld>
            <a:endParaRPr lang="de-DE"/>
          </a:p>
        </p:txBody>
      </p:sp>
      <p:sp>
        <p:nvSpPr>
          <p:cNvPr id="8" name="Textplatzhalter 6"/>
          <p:cNvSpPr>
            <a:spLocks noGrp="1"/>
          </p:cNvSpPr>
          <p:nvPr>
            <p:ph type="body" sz="quarter" idx="14" hasCustomPrompt="1"/>
          </p:nvPr>
        </p:nvSpPr>
        <p:spPr bwMode="auto">
          <a:xfrm>
            <a:off x="515938" y="665431"/>
            <a:ext cx="7975601"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sp>
        <p:nvSpPr>
          <p:cNvPr id="11" name="Content Placeholder 3"/>
          <p:cNvSpPr>
            <a:spLocks noGrp="1"/>
          </p:cNvSpPr>
          <p:nvPr>
            <p:ph sz="half" idx="2"/>
          </p:nvPr>
        </p:nvSpPr>
        <p:spPr bwMode="auto">
          <a:xfrm>
            <a:off x="515938" y="1160463"/>
            <a:ext cx="5472113"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2" name="Content Placeholder 3"/>
          <p:cNvSpPr>
            <a:spLocks noGrp="1"/>
          </p:cNvSpPr>
          <p:nvPr>
            <p:ph sz="half" idx="13"/>
          </p:nvPr>
        </p:nvSpPr>
        <p:spPr bwMode="auto">
          <a:xfrm>
            <a:off x="515940" y="3824288"/>
            <a:ext cx="5472113"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3" name="Content Placeholder 2"/>
          <p:cNvSpPr>
            <a:spLocks noGrp="1"/>
          </p:cNvSpPr>
          <p:nvPr>
            <p:ph sz="half" idx="15"/>
          </p:nvPr>
        </p:nvSpPr>
        <p:spPr bwMode="auto">
          <a:xfrm>
            <a:off x="6202800" y="1160463"/>
            <a:ext cx="5472000" cy="5186337"/>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pic>
        <p:nvPicPr>
          <p:cNvPr id="9" name="Grafik 8"/>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Vier Inhalte">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1"/>
          </p:nvPr>
        </p:nvSpPr>
        <p:spPr bwMode="auto"/>
        <p:txBody>
          <a:bodyPr/>
          <a:lstStyle/>
          <a:p>
            <a:pPr>
              <a:defRPr/>
            </a:pPr>
            <a:fld id="{43AA54D9-B87A-F84D-86CD-6E00C338952B}" type="slidenum">
              <a:rPr lang="de-DE"/>
              <a:t>‹Nr.›</a:t>
            </a:fld>
            <a:endParaRPr lang="de-DE"/>
          </a:p>
        </p:txBody>
      </p:sp>
      <p:sp>
        <p:nvSpPr>
          <p:cNvPr id="9" name="Content Placeholder 3"/>
          <p:cNvSpPr>
            <a:spLocks noGrp="1"/>
          </p:cNvSpPr>
          <p:nvPr>
            <p:ph sz="half" idx="2"/>
          </p:nvPr>
        </p:nvSpPr>
        <p:spPr bwMode="auto">
          <a:xfrm>
            <a:off x="515938" y="1162800"/>
            <a:ext cx="5472113"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0" name="Content Placeholder 3"/>
          <p:cNvSpPr>
            <a:spLocks noGrp="1"/>
          </p:cNvSpPr>
          <p:nvPr>
            <p:ph sz="half" idx="13"/>
          </p:nvPr>
        </p:nvSpPr>
        <p:spPr bwMode="auto">
          <a:xfrm>
            <a:off x="515939" y="3826598"/>
            <a:ext cx="5472112"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 name="Content Placeholder 3"/>
          <p:cNvSpPr>
            <a:spLocks noGrp="1"/>
          </p:cNvSpPr>
          <p:nvPr>
            <p:ph sz="half" idx="14"/>
          </p:nvPr>
        </p:nvSpPr>
        <p:spPr bwMode="auto">
          <a:xfrm>
            <a:off x="6203951" y="1162800"/>
            <a:ext cx="5472000"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2" name="Content Placeholder 3"/>
          <p:cNvSpPr>
            <a:spLocks noGrp="1"/>
          </p:cNvSpPr>
          <p:nvPr>
            <p:ph sz="half" idx="15"/>
          </p:nvPr>
        </p:nvSpPr>
        <p:spPr bwMode="auto">
          <a:xfrm>
            <a:off x="6203951" y="3826598"/>
            <a:ext cx="5472000" cy="2520000"/>
          </a:xfrm>
        </p:spPr>
        <p:txBody>
          <a:bodyPr lIns="288000" anchor="ctr"/>
          <a:lstStyle>
            <a:lvl1pPr marL="177796" indent="-177796">
              <a:defRPr>
                <a:solidFill>
                  <a:schemeClr val="tx1"/>
                </a:solidFill>
              </a:defRPr>
            </a:lvl1pPr>
            <a:lvl2pPr marL="355591" indent="-177796">
              <a:defRPr>
                <a:solidFill>
                  <a:schemeClr val="tx1"/>
                </a:solidFill>
              </a:defRPr>
            </a:lvl2pPr>
            <a:lvl3pPr marL="541325" indent="-185734">
              <a:defRPr>
                <a:solidFill>
                  <a:schemeClr val="tx1"/>
                </a:solidFill>
              </a:defRPr>
            </a:lvl3pPr>
            <a:lvl4pPr marL="719121" indent="-177796">
              <a:defRPr>
                <a:solidFill>
                  <a:schemeClr val="tx1"/>
                </a:solidFill>
              </a:defRPr>
            </a:lvl4pPr>
            <a:lvl5pPr marL="896915" indent="-177796">
              <a:defRPr>
                <a:solidFill>
                  <a:schemeClr val="tx1"/>
                </a:solidFill>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 name="Textplatzhalter 6"/>
          <p:cNvSpPr>
            <a:spLocks noGrp="1"/>
          </p:cNvSpPr>
          <p:nvPr>
            <p:ph type="body" sz="quarter" idx="16" hasCustomPrompt="1"/>
          </p:nvPr>
        </p:nvSpPr>
        <p:spPr bwMode="auto">
          <a:xfrm>
            <a:off x="515939" y="665431"/>
            <a:ext cx="7975600"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pic>
        <p:nvPicPr>
          <p:cNvPr id="13" name="Grafik 12"/>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2"/>
          </p:nvPr>
        </p:nvSpPr>
        <p:spPr bwMode="auto"/>
        <p:txBody>
          <a:bodyPr/>
          <a:lstStyle/>
          <a:p>
            <a:pPr>
              <a:defRPr/>
            </a:pPr>
            <a:fld id="{43AA54D9-B87A-F84D-86CD-6E00C338952B}" type="slidenum">
              <a:rPr lang="de-DE"/>
              <a:t>‹Nr.›</a:t>
            </a:fld>
            <a:endParaRPr lang="de-DE"/>
          </a:p>
        </p:txBody>
      </p:sp>
      <p:sp>
        <p:nvSpPr>
          <p:cNvPr id="7" name="Textplatzhalter 6"/>
          <p:cNvSpPr>
            <a:spLocks noGrp="1"/>
          </p:cNvSpPr>
          <p:nvPr>
            <p:ph type="body" sz="quarter" idx="13" hasCustomPrompt="1"/>
          </p:nvPr>
        </p:nvSpPr>
        <p:spPr bwMode="auto">
          <a:xfrm>
            <a:off x="515939" y="665431"/>
            <a:ext cx="7975600" cy="327025"/>
          </a:xfrm>
        </p:spPr>
        <p:txBody>
          <a:bodyPr lIns="0"/>
          <a:lstStyle>
            <a:lvl1pPr marL="0" indent="0">
              <a:buFontTx/>
              <a:buNone/>
              <a:defRPr>
                <a:solidFill>
                  <a:schemeClr val="tx1"/>
                </a:solidFill>
              </a:defRPr>
            </a:lvl1pPr>
          </a:lstStyle>
          <a:p>
            <a:pPr>
              <a:defRPr/>
            </a:pPr>
            <a:r>
              <a:rPr lang="de-DE" sz="1600">
                <a:latin typeface="Corbel"/>
                <a:ea typeface="Corbel"/>
                <a:cs typeface="Corbel"/>
              </a:rPr>
              <a:t>Kapitel | Thema oder Titel hinzufügen</a:t>
            </a:r>
            <a:endParaRPr/>
          </a:p>
        </p:txBody>
      </p:sp>
      <p:sp>
        <p:nvSpPr>
          <p:cNvPr id="2" name="Titel 1"/>
          <p:cNvSpPr>
            <a:spLocks noGrp="1"/>
          </p:cNvSpPr>
          <p:nvPr>
            <p:ph type="title"/>
          </p:nvPr>
        </p:nvSpPr>
        <p:spPr bwMode="auto">
          <a:xfrm>
            <a:off x="1595438" y="1427727"/>
            <a:ext cx="9001127" cy="777311"/>
          </a:xfrm>
        </p:spPr>
        <p:txBody>
          <a:bodyPr/>
          <a:lstStyle>
            <a:lvl1pPr>
              <a:defRPr>
                <a:solidFill>
                  <a:schemeClr val="tx1"/>
                </a:solidFill>
              </a:defRPr>
            </a:lvl1pPr>
          </a:lstStyle>
          <a:p>
            <a:pPr>
              <a:defRPr/>
            </a:pPr>
            <a:r>
              <a:rPr lang="de-DE"/>
              <a:t>Titelmasterformat durch Klicken bearbeiten</a:t>
            </a:r>
            <a:endParaRPr/>
          </a:p>
        </p:txBody>
      </p:sp>
      <p:cxnSp>
        <p:nvCxnSpPr>
          <p:cNvPr id="9" name="Gerade Verbindung 4"/>
          <p:cNvCxnSpPr>
            <a:cxnSpLocks/>
          </p:cNvCxnSpPr>
          <p:nvPr userDrawn="1"/>
        </p:nvCxnSpPr>
        <p:spPr bwMode="auto">
          <a:xfrm>
            <a:off x="515937" y="1160463"/>
            <a:ext cx="11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userDrawn="1"/>
        </p:nvPicPr>
        <p:blipFill>
          <a:blip r:embed="rId2"/>
          <a:stretch/>
        </p:blipFill>
        <p:spPr bwMode="auto">
          <a:xfrm>
            <a:off x="10318611" y="251520"/>
            <a:ext cx="1481141" cy="36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1595438" y="2349500"/>
            <a:ext cx="9001125" cy="3995738"/>
          </a:xfrm>
          <a:prstGeom prst="rect">
            <a:avLst/>
          </a:prstGeom>
        </p:spPr>
        <p:txBody>
          <a:bodyPr vert="horz" lIns="0" tIns="45720" rIns="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Slide Number Placeholder 5"/>
          <p:cNvSpPr>
            <a:spLocks noGrp="1"/>
          </p:cNvSpPr>
          <p:nvPr>
            <p:ph type="sldNum" sz="quarter" idx="4"/>
          </p:nvPr>
        </p:nvSpPr>
        <p:spPr bwMode="auto">
          <a:xfrm>
            <a:off x="10318611" y="6490597"/>
            <a:ext cx="1368424" cy="230878"/>
          </a:xfrm>
          <a:prstGeom prst="rect">
            <a:avLst/>
          </a:prstGeom>
        </p:spPr>
        <p:txBody>
          <a:bodyPr vert="horz" lIns="91440" tIns="45720" rIns="18000" bIns="45720" rtlCol="0" anchor="ctr"/>
          <a:lstStyle>
            <a:lvl1pPr algn="r">
              <a:defRPr sz="900">
                <a:solidFill>
                  <a:schemeClr val="tx2"/>
                </a:solidFill>
                <a:latin typeface="Corbel"/>
              </a:defRPr>
            </a:lvl1pPr>
          </a:lstStyle>
          <a:p>
            <a:pPr>
              <a:defRPr/>
            </a:pPr>
            <a:fld id="{43AA54D9-B87A-F84D-86CD-6E00C338952B}" type="slidenum">
              <a:rPr lang="de-DE"/>
              <a:t>‹Nr.›</a:t>
            </a:fld>
            <a:endParaRPr lang="de-DE"/>
          </a:p>
        </p:txBody>
      </p:sp>
      <p:sp>
        <p:nvSpPr>
          <p:cNvPr id="10" name="Titelplatzhalter 9"/>
          <p:cNvSpPr>
            <a:spLocks noGrp="1"/>
          </p:cNvSpPr>
          <p:nvPr>
            <p:ph type="title"/>
          </p:nvPr>
        </p:nvSpPr>
        <p:spPr bwMode="auto">
          <a:xfrm>
            <a:off x="1595438" y="1412875"/>
            <a:ext cx="9001125" cy="792163"/>
          </a:xfrm>
          <a:prstGeom prst="rect">
            <a:avLst/>
          </a:prstGeom>
        </p:spPr>
        <p:txBody>
          <a:bodyPr vert="horz" lIns="0" tIns="45720" rIns="0" bIns="45720" rtlCol="0" anchor="b">
            <a:normAutofit/>
          </a:bodyPr>
          <a:lstStyle/>
          <a:p>
            <a:pPr>
              <a:defRPr/>
            </a:pPr>
            <a:r>
              <a:rPr lang="de-DE"/>
              <a:t>Titelmasterformat durch Klicken bearbeiten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377">
        <a:lnSpc>
          <a:spcPct val="90000"/>
        </a:lnSpc>
        <a:spcBef>
          <a:spcPts val="0"/>
        </a:spcBef>
        <a:buNone/>
        <a:defRPr sz="2000" b="1">
          <a:solidFill>
            <a:schemeClr val="tx2"/>
          </a:solidFill>
          <a:latin typeface="Corbel"/>
          <a:ea typeface="+mj-ea"/>
          <a:cs typeface="+mj-cs"/>
        </a:defRPr>
      </a:lvl1pPr>
    </p:titleStyle>
    <p:bodyStyle>
      <a:lvl1pPr marL="177796" indent="-177796" algn="l" defTabSz="914377">
        <a:lnSpc>
          <a:spcPct val="100000"/>
        </a:lnSpc>
        <a:spcBef>
          <a:spcPts val="600"/>
        </a:spcBef>
        <a:buFont typeface="Arial"/>
        <a:buChar char="•"/>
        <a:defRPr lang="de-DE" sz="1600">
          <a:solidFill>
            <a:schemeClr val="tx2"/>
          </a:solidFill>
          <a:latin typeface="Corbel"/>
          <a:ea typeface="+mn-ea"/>
          <a:cs typeface="+mn-cs"/>
        </a:defRPr>
      </a:lvl1pPr>
      <a:lvl2pPr marL="355591" indent="-177796" algn="l" defTabSz="914377">
        <a:lnSpc>
          <a:spcPct val="100000"/>
        </a:lnSpc>
        <a:spcBef>
          <a:spcPts val="600"/>
        </a:spcBef>
        <a:buFont typeface="Arial"/>
        <a:buChar char="•"/>
        <a:defRPr lang="de-DE" sz="1600">
          <a:solidFill>
            <a:schemeClr val="tx2"/>
          </a:solidFill>
          <a:latin typeface="Corbel"/>
          <a:ea typeface="+mn-ea"/>
          <a:cs typeface="+mn-cs"/>
        </a:defRPr>
      </a:lvl2pPr>
      <a:lvl3pPr marL="541325" indent="-185734" algn="l" defTabSz="914377">
        <a:lnSpc>
          <a:spcPct val="100000"/>
        </a:lnSpc>
        <a:spcBef>
          <a:spcPts val="600"/>
        </a:spcBef>
        <a:buFont typeface="Arial"/>
        <a:buChar char="•"/>
        <a:defRPr lang="de-DE" sz="1600">
          <a:solidFill>
            <a:schemeClr val="tx2"/>
          </a:solidFill>
          <a:latin typeface="Corbel"/>
          <a:ea typeface="+mn-ea"/>
          <a:cs typeface="+mn-cs"/>
        </a:defRPr>
      </a:lvl3pPr>
      <a:lvl4pPr marL="719121" indent="-177796" algn="l" defTabSz="914377">
        <a:lnSpc>
          <a:spcPct val="100000"/>
        </a:lnSpc>
        <a:spcBef>
          <a:spcPts val="600"/>
        </a:spcBef>
        <a:buFont typeface="Arial"/>
        <a:buChar char="•"/>
        <a:defRPr lang="de-DE" sz="1600">
          <a:solidFill>
            <a:schemeClr val="tx2"/>
          </a:solidFill>
          <a:latin typeface="Corbel"/>
          <a:ea typeface="+mn-ea"/>
          <a:cs typeface="+mn-cs"/>
        </a:defRPr>
      </a:lvl4pPr>
      <a:lvl5pPr marL="896915" indent="-177796" algn="l" defTabSz="914377">
        <a:lnSpc>
          <a:spcPct val="100000"/>
        </a:lnSpc>
        <a:spcBef>
          <a:spcPts val="600"/>
        </a:spcBef>
        <a:buFont typeface="Arial"/>
        <a:buChar char="•"/>
        <a:defRPr lang="en-US" sz="1600">
          <a:solidFill>
            <a:schemeClr val="tx2"/>
          </a:solidFill>
          <a:latin typeface="Corbel"/>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377">
        <a:defRPr sz="1800">
          <a:solidFill>
            <a:schemeClr val="tx1"/>
          </a:solidFill>
          <a:latin typeface="+mn-lt"/>
          <a:ea typeface="+mn-ea"/>
          <a:cs typeface="+mn-cs"/>
        </a:defRPr>
      </a:lvl1pPr>
      <a:lvl2pPr marL="457189" algn="l" defTabSz="914377">
        <a:defRPr sz="1800">
          <a:solidFill>
            <a:schemeClr val="tx1"/>
          </a:solidFill>
          <a:latin typeface="+mn-lt"/>
          <a:ea typeface="+mn-ea"/>
          <a:cs typeface="+mn-cs"/>
        </a:defRPr>
      </a:lvl2pPr>
      <a:lvl3pPr marL="914377" algn="l" defTabSz="914377">
        <a:defRPr sz="1800">
          <a:solidFill>
            <a:schemeClr val="tx1"/>
          </a:solidFill>
          <a:latin typeface="+mn-lt"/>
          <a:ea typeface="+mn-ea"/>
          <a:cs typeface="+mn-cs"/>
        </a:defRPr>
      </a:lvl3pPr>
      <a:lvl4pPr marL="1371566" algn="l" defTabSz="914377">
        <a:defRPr sz="1800">
          <a:solidFill>
            <a:schemeClr val="tx1"/>
          </a:solidFill>
          <a:latin typeface="+mn-lt"/>
          <a:ea typeface="+mn-ea"/>
          <a:cs typeface="+mn-cs"/>
        </a:defRPr>
      </a:lvl4pPr>
      <a:lvl5pPr marL="1828754" algn="l" defTabSz="914377">
        <a:defRPr sz="1800">
          <a:solidFill>
            <a:schemeClr val="tx1"/>
          </a:solidFill>
          <a:latin typeface="+mn-lt"/>
          <a:ea typeface="+mn-ea"/>
          <a:cs typeface="+mn-cs"/>
        </a:defRPr>
      </a:lvl5pPr>
      <a:lvl6pPr marL="2285943" algn="l" defTabSz="914377">
        <a:defRPr sz="1800">
          <a:solidFill>
            <a:schemeClr val="tx1"/>
          </a:solidFill>
          <a:latin typeface="+mn-lt"/>
          <a:ea typeface="+mn-ea"/>
          <a:cs typeface="+mn-cs"/>
        </a:defRPr>
      </a:lvl6pPr>
      <a:lvl7pPr marL="2743131" algn="l" defTabSz="914377">
        <a:defRPr sz="1800">
          <a:solidFill>
            <a:schemeClr val="tx1"/>
          </a:solidFill>
          <a:latin typeface="+mn-lt"/>
          <a:ea typeface="+mn-ea"/>
          <a:cs typeface="+mn-cs"/>
        </a:defRPr>
      </a:lvl7pPr>
      <a:lvl8pPr marL="3200320" algn="l" defTabSz="914377">
        <a:defRPr sz="1800">
          <a:solidFill>
            <a:schemeClr val="tx1"/>
          </a:solidFill>
          <a:latin typeface="+mn-lt"/>
          <a:ea typeface="+mn-ea"/>
          <a:cs typeface="+mn-cs"/>
        </a:defRPr>
      </a:lvl8pPr>
      <a:lvl9pPr marL="3657509" algn="l" defTabSz="914377">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ngagement-schutzkonzepte.elearning-kinderschutz.de/"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gagement-schutzkonzepte.elearning-kinderschutz.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extfeld 1">
            <a:extLst>
              <a:ext uri="{FF2B5EF4-FFF2-40B4-BE49-F238E27FC236}">
                <a16:creationId xmlns:a16="http://schemas.microsoft.com/office/drawing/2014/main" id="{9BC2662A-A5BC-441A-BA0A-25C38AA9A82D}"/>
              </a:ext>
            </a:extLst>
          </p:cNvPr>
          <p:cNvSpPr txBox="1"/>
          <p:nvPr/>
        </p:nvSpPr>
        <p:spPr>
          <a:xfrm>
            <a:off x="2105025" y="2781300"/>
            <a:ext cx="7877175" cy="2277547"/>
          </a:xfrm>
          <a:prstGeom prst="rect">
            <a:avLst/>
          </a:prstGeom>
          <a:noFill/>
        </p:spPr>
        <p:txBody>
          <a:bodyPr wrap="square" rtlCol="0">
            <a:spAutoFit/>
          </a:bodyPr>
          <a:lstStyle/>
          <a:p>
            <a:r>
              <a:rPr lang="de-DE" sz="2800" dirty="0">
                <a:solidFill>
                  <a:schemeClr val="bg1"/>
                </a:solidFill>
                <a:latin typeface="Corbel" panose="020B0503020204020204" pitchFamily="34" charset="0"/>
              </a:rPr>
              <a:t>(Sexualisierte) Gewalt und Prävention im ehrenamtlichen Kontext</a:t>
            </a:r>
          </a:p>
          <a:p>
            <a:endParaRPr lang="de-DE" sz="2800" dirty="0">
              <a:solidFill>
                <a:schemeClr val="bg1"/>
              </a:solidFill>
              <a:latin typeface="Corbel" panose="020B0503020204020204" pitchFamily="34" charset="0"/>
            </a:endParaRPr>
          </a:p>
          <a:p>
            <a:r>
              <a:rPr lang="de-DE" sz="2000" dirty="0">
                <a:solidFill>
                  <a:schemeClr val="bg1"/>
                </a:solidFill>
                <a:latin typeface="Corbel" panose="020B0503020204020204" pitchFamily="34" charset="0"/>
              </a:rPr>
              <a:t>Sensibilisierung für Vereine, Verbände und andere ehrenamtliche Organisationen</a:t>
            </a:r>
          </a:p>
          <a:p>
            <a:endParaRPr lang="de-DE" dirty="0">
              <a:latin typeface="Corbel" panose="020B0503020204020204" pitchFamily="34" charset="0"/>
            </a:endParaRPr>
          </a:p>
        </p:txBody>
      </p:sp>
      <p:pic>
        <p:nvPicPr>
          <p:cNvPr id="4" name="Grafik 3">
            <a:extLst>
              <a:ext uri="{FF2B5EF4-FFF2-40B4-BE49-F238E27FC236}">
                <a16:creationId xmlns:a16="http://schemas.microsoft.com/office/drawing/2014/main" id="{66DA33D6-682D-434D-B690-2227DD07D447}"/>
              </a:ext>
            </a:extLst>
          </p:cNvPr>
          <p:cNvPicPr>
            <a:picLocks noChangeAspect="1"/>
          </p:cNvPicPr>
          <p:nvPr/>
        </p:nvPicPr>
        <p:blipFill>
          <a:blip r:embed="rId2"/>
          <a:stretch>
            <a:fillRect/>
          </a:stretch>
        </p:blipFill>
        <p:spPr>
          <a:xfrm>
            <a:off x="9010650" y="3657600"/>
            <a:ext cx="2603217" cy="25910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A23E212-CE95-440C-9A3C-7BC3ACFF77D7}"/>
              </a:ext>
            </a:extLst>
          </p:cNvPr>
          <p:cNvSpPr>
            <a:spLocks noGrp="1"/>
          </p:cNvSpPr>
          <p:nvPr>
            <p:ph idx="1"/>
          </p:nvPr>
        </p:nvSpPr>
        <p:spPr>
          <a:xfrm>
            <a:off x="1002506" y="1280838"/>
            <a:ext cx="10948987" cy="603250"/>
          </a:xfrm>
        </p:spPr>
        <p:txBody>
          <a:bodyPr/>
          <a:lstStyle/>
          <a:p>
            <a:pPr marL="0" indent="0">
              <a:buNone/>
            </a:pPr>
            <a:r>
              <a:rPr lang="de-DE" b="1" dirty="0">
                <a:solidFill>
                  <a:srgbClr val="922221"/>
                </a:solidFill>
              </a:rPr>
              <a:t>Institutionelle Schutzkonzepte können unterstützen, dass Einrichtungen zu einem Schutz- und Kompetenzort werden.</a:t>
            </a:r>
          </a:p>
        </p:txBody>
      </p:sp>
      <p:sp>
        <p:nvSpPr>
          <p:cNvPr id="3" name="Foliennummernplatzhalter 2">
            <a:extLst>
              <a:ext uri="{FF2B5EF4-FFF2-40B4-BE49-F238E27FC236}">
                <a16:creationId xmlns:a16="http://schemas.microsoft.com/office/drawing/2014/main" id="{8A423C00-F149-4432-AA32-5B43AE8A3D27}"/>
              </a:ext>
            </a:extLst>
          </p:cNvPr>
          <p:cNvSpPr>
            <a:spLocks noGrp="1"/>
          </p:cNvSpPr>
          <p:nvPr>
            <p:ph type="sldNum" sz="quarter" idx="12"/>
          </p:nvPr>
        </p:nvSpPr>
        <p:spPr/>
        <p:txBody>
          <a:bodyPr/>
          <a:lstStyle/>
          <a:p>
            <a:pPr>
              <a:defRPr/>
            </a:pPr>
            <a:fld id="{43AA54D9-B87A-F84D-86CD-6E00C338952B}" type="slidenum">
              <a:rPr lang="de-DE" smtClean="0"/>
              <a:t>10</a:t>
            </a:fld>
            <a:endParaRPr lang="de-DE"/>
          </a:p>
        </p:txBody>
      </p:sp>
      <p:sp>
        <p:nvSpPr>
          <p:cNvPr id="4" name="Textplatzhalter 3">
            <a:extLst>
              <a:ext uri="{FF2B5EF4-FFF2-40B4-BE49-F238E27FC236}">
                <a16:creationId xmlns:a16="http://schemas.microsoft.com/office/drawing/2014/main" id="{526789F8-3BFC-459A-922E-3FF5C104F5A5}"/>
              </a:ext>
            </a:extLst>
          </p:cNvPr>
          <p:cNvSpPr>
            <a:spLocks noGrp="1"/>
          </p:cNvSpPr>
          <p:nvPr>
            <p:ph type="body" sz="quarter" idx="13"/>
          </p:nvPr>
        </p:nvSpPr>
        <p:spPr/>
        <p:txBody>
          <a:bodyPr>
            <a:noAutofit/>
          </a:bodyPr>
          <a:lstStyle/>
          <a:p>
            <a:r>
              <a:rPr lang="de-DE" sz="2300" b="1" dirty="0"/>
              <a:t>Eine Einrichtung als Schutz- und Kompetenzort</a:t>
            </a:r>
          </a:p>
        </p:txBody>
      </p:sp>
      <p:pic>
        <p:nvPicPr>
          <p:cNvPr id="7" name="Grafik 6">
            <a:extLst>
              <a:ext uri="{FF2B5EF4-FFF2-40B4-BE49-F238E27FC236}">
                <a16:creationId xmlns:a16="http://schemas.microsoft.com/office/drawing/2014/main" id="{A0D01822-E406-4A3F-B3B8-379EB9E29323}"/>
              </a:ext>
            </a:extLst>
          </p:cNvPr>
          <p:cNvPicPr>
            <a:picLocks noChangeAspect="1"/>
          </p:cNvPicPr>
          <p:nvPr/>
        </p:nvPicPr>
        <p:blipFill>
          <a:blip r:embed="rId2"/>
          <a:stretch/>
        </p:blipFill>
        <p:spPr bwMode="auto">
          <a:xfrm>
            <a:off x="1992923" y="1884088"/>
            <a:ext cx="7587864" cy="4687155"/>
          </a:xfrm>
          <a:prstGeom prst="rect">
            <a:avLst/>
          </a:prstGeom>
        </p:spPr>
      </p:pic>
    </p:spTree>
    <p:extLst>
      <p:ext uri="{BB962C8B-B14F-4D97-AF65-F5344CB8AC3E}">
        <p14:creationId xmlns:p14="http://schemas.microsoft.com/office/powerpoint/2010/main" val="336089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A5FC85-4A2A-44B5-95A5-5014CBE21F85}"/>
              </a:ext>
            </a:extLst>
          </p:cNvPr>
          <p:cNvSpPr>
            <a:spLocks noGrp="1"/>
          </p:cNvSpPr>
          <p:nvPr>
            <p:ph idx="1"/>
          </p:nvPr>
        </p:nvSpPr>
        <p:spPr>
          <a:xfrm>
            <a:off x="583382" y="1322306"/>
            <a:ext cx="9182055" cy="5273803"/>
          </a:xfrm>
        </p:spPr>
        <p:txBody>
          <a:bodyPr>
            <a:noAutofit/>
          </a:bodyPr>
          <a:lstStyle/>
          <a:p>
            <a:pPr marL="0" indent="0">
              <a:buNone/>
            </a:pPr>
            <a:r>
              <a:rPr lang="de-DE" sz="1800" b="1" dirty="0">
                <a:solidFill>
                  <a:srgbClr val="922221"/>
                </a:solidFill>
              </a:rPr>
              <a:t>Prävention beginnt nicht erst durch das Verhindern von Gewalt, sondern bereits durch die Schaffung einer kindgerechten Umgebung und der Beteiligung der Kinder und Jugendlichen in der Organisation.</a:t>
            </a:r>
            <a:br>
              <a:rPr lang="de-DE" sz="1800" b="1" dirty="0">
                <a:solidFill>
                  <a:srgbClr val="922221"/>
                </a:solidFill>
              </a:rPr>
            </a:br>
            <a:endParaRPr lang="de-DE" sz="1800" b="1" dirty="0">
              <a:solidFill>
                <a:srgbClr val="922221"/>
              </a:solidFill>
            </a:endParaRPr>
          </a:p>
          <a:p>
            <a:pPr marL="0" indent="0">
              <a:buNone/>
            </a:pPr>
            <a:r>
              <a:rPr lang="de-DE" sz="1800" b="1" dirty="0"/>
              <a:t>Für den Vereinskontext heißt das: </a:t>
            </a:r>
            <a:r>
              <a:rPr lang="de-DE" sz="1800" dirty="0"/>
              <a:t>Alle Kinder/Jugendlichen sollten nach Möglichkeit…</a:t>
            </a:r>
            <a:endParaRPr lang="de-DE" sz="1800" b="1" dirty="0"/>
          </a:p>
          <a:p>
            <a:pPr marL="0" indent="0">
              <a:buNone/>
            </a:pPr>
            <a:endParaRPr lang="de-DE" sz="1800" b="1" dirty="0"/>
          </a:p>
        </p:txBody>
      </p:sp>
      <p:sp>
        <p:nvSpPr>
          <p:cNvPr id="3" name="Foliennummernplatzhalter 2">
            <a:extLst>
              <a:ext uri="{FF2B5EF4-FFF2-40B4-BE49-F238E27FC236}">
                <a16:creationId xmlns:a16="http://schemas.microsoft.com/office/drawing/2014/main" id="{FFA1E808-66E6-482C-8B59-C50B1046AF1D}"/>
              </a:ext>
            </a:extLst>
          </p:cNvPr>
          <p:cNvSpPr>
            <a:spLocks noGrp="1"/>
          </p:cNvSpPr>
          <p:nvPr>
            <p:ph type="sldNum" sz="quarter" idx="12"/>
          </p:nvPr>
        </p:nvSpPr>
        <p:spPr/>
        <p:txBody>
          <a:bodyPr/>
          <a:lstStyle/>
          <a:p>
            <a:pPr>
              <a:defRPr/>
            </a:pPr>
            <a:fld id="{43AA54D9-B87A-F84D-86CD-6E00C338952B}" type="slidenum">
              <a:rPr lang="de-DE" smtClean="0"/>
              <a:t>11</a:t>
            </a:fld>
            <a:endParaRPr lang="de-DE"/>
          </a:p>
        </p:txBody>
      </p:sp>
      <p:sp>
        <p:nvSpPr>
          <p:cNvPr id="4" name="Textplatzhalter 3">
            <a:extLst>
              <a:ext uri="{FF2B5EF4-FFF2-40B4-BE49-F238E27FC236}">
                <a16:creationId xmlns:a16="http://schemas.microsoft.com/office/drawing/2014/main" id="{D43063FC-B0A8-40D1-B53B-B4900951465F}"/>
              </a:ext>
            </a:extLst>
          </p:cNvPr>
          <p:cNvSpPr>
            <a:spLocks noGrp="1"/>
          </p:cNvSpPr>
          <p:nvPr>
            <p:ph type="body" sz="quarter" idx="13"/>
          </p:nvPr>
        </p:nvSpPr>
        <p:spPr/>
        <p:txBody>
          <a:bodyPr>
            <a:noAutofit/>
          </a:bodyPr>
          <a:lstStyle/>
          <a:p>
            <a:r>
              <a:rPr lang="de-DE" sz="2300" b="1" dirty="0"/>
              <a:t>Kinderrechte im Verein</a:t>
            </a:r>
          </a:p>
        </p:txBody>
      </p:sp>
      <p:graphicFrame>
        <p:nvGraphicFramePr>
          <p:cNvPr id="5" name="Tabelle 4">
            <a:extLst>
              <a:ext uri="{FF2B5EF4-FFF2-40B4-BE49-F238E27FC236}">
                <a16:creationId xmlns:a16="http://schemas.microsoft.com/office/drawing/2014/main" id="{A49460CE-6D99-4F03-AFAD-BDE1B85284DA}"/>
              </a:ext>
            </a:extLst>
          </p:cNvPr>
          <p:cNvGraphicFramePr>
            <a:graphicFrameLocks noGrp="1"/>
          </p:cNvGraphicFramePr>
          <p:nvPr>
            <p:extLst>
              <p:ext uri="{D42A27DB-BD31-4B8C-83A1-F6EECF244321}">
                <p14:modId xmlns:p14="http://schemas.microsoft.com/office/powerpoint/2010/main" val="1247358009"/>
              </p:ext>
            </p:extLst>
          </p:nvPr>
        </p:nvGraphicFramePr>
        <p:xfrm>
          <a:off x="583382" y="3087557"/>
          <a:ext cx="10243113" cy="1463040"/>
        </p:xfrm>
        <a:graphic>
          <a:graphicData uri="http://schemas.openxmlformats.org/drawingml/2006/table">
            <a:tbl>
              <a:tblPr firstRow="1" bandRow="1">
                <a:tableStyleId>{616DA210-FB5B-4158-B5E0-FEB733F419BA}</a:tableStyleId>
              </a:tblPr>
              <a:tblGrid>
                <a:gridCol w="3414371">
                  <a:extLst>
                    <a:ext uri="{9D8B030D-6E8A-4147-A177-3AD203B41FA5}">
                      <a16:colId xmlns:a16="http://schemas.microsoft.com/office/drawing/2014/main" val="3363929002"/>
                    </a:ext>
                  </a:extLst>
                </a:gridCol>
                <a:gridCol w="3414371">
                  <a:extLst>
                    <a:ext uri="{9D8B030D-6E8A-4147-A177-3AD203B41FA5}">
                      <a16:colId xmlns:a16="http://schemas.microsoft.com/office/drawing/2014/main" val="2694486211"/>
                    </a:ext>
                  </a:extLst>
                </a:gridCol>
                <a:gridCol w="3414371">
                  <a:extLst>
                    <a:ext uri="{9D8B030D-6E8A-4147-A177-3AD203B41FA5}">
                      <a16:colId xmlns:a16="http://schemas.microsoft.com/office/drawing/2014/main" val="3918160771"/>
                    </a:ext>
                  </a:extLst>
                </a:gridCol>
              </a:tblGrid>
              <a:tr h="370840">
                <a:tc>
                  <a:txBody>
                    <a:bodyPr/>
                    <a:lstStyle/>
                    <a:p>
                      <a:r>
                        <a:rPr lang="de-DE" b="0" dirty="0"/>
                        <a:t>… die gleichen Chancen zur Teilnahme am Vereinsgeschehen haben, unabhängig von z.B. finanziellen Mitteln, Herkunft oder einer Behinderung.</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de-DE" b="0" dirty="0"/>
                        <a:t>… altersangemessen in Vereinsentscheidungen einbezogen werden und eine Stimme, z.B. durch Jugendsprecher*innen haben.</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l" defTabSz="914377" eaLnBrk="1" fontAlgn="auto" latinLnBrk="0" hangingPunct="1">
                        <a:lnSpc>
                          <a:spcPct val="100000"/>
                        </a:lnSpc>
                        <a:spcBef>
                          <a:spcPts val="0"/>
                        </a:spcBef>
                        <a:spcAft>
                          <a:spcPts val="0"/>
                        </a:spcAft>
                        <a:buClrTx/>
                        <a:buSzTx/>
                        <a:buFontTx/>
                        <a:buNone/>
                        <a:tabLst/>
                        <a:defRPr/>
                      </a:pPr>
                      <a:r>
                        <a:rPr lang="de-DE" b="0" dirty="0"/>
                        <a:t>… im Verein eine geschützte, gewaltfreie Umgebung haben, um sich frei zu entfalten </a:t>
                      </a:r>
                      <a:r>
                        <a:rPr lang="de-DE" sz="1800" b="0" dirty="0"/>
                        <a:t>und auszuprobieren.</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865921790"/>
                  </a:ext>
                </a:extLst>
              </a:tr>
            </a:tbl>
          </a:graphicData>
        </a:graphic>
      </p:graphicFrame>
      <p:pic>
        <p:nvPicPr>
          <p:cNvPr id="6" name="Grafik 5">
            <a:extLst>
              <a:ext uri="{FF2B5EF4-FFF2-40B4-BE49-F238E27FC236}">
                <a16:creationId xmlns:a16="http://schemas.microsoft.com/office/drawing/2014/main" id="{8DFBD067-BA3F-4188-855A-40884293DE14}"/>
              </a:ext>
            </a:extLst>
          </p:cNvPr>
          <p:cNvPicPr>
            <a:picLocks noChangeAspect="1"/>
          </p:cNvPicPr>
          <p:nvPr/>
        </p:nvPicPr>
        <p:blipFill>
          <a:blip r:embed="rId2"/>
          <a:stretch>
            <a:fillRect/>
          </a:stretch>
        </p:blipFill>
        <p:spPr>
          <a:xfrm>
            <a:off x="1152061" y="4911250"/>
            <a:ext cx="1438278" cy="1694786"/>
          </a:xfrm>
          <a:prstGeom prst="rect">
            <a:avLst/>
          </a:prstGeom>
        </p:spPr>
      </p:pic>
      <p:pic>
        <p:nvPicPr>
          <p:cNvPr id="9" name="Grafik 8">
            <a:extLst>
              <a:ext uri="{FF2B5EF4-FFF2-40B4-BE49-F238E27FC236}">
                <a16:creationId xmlns:a16="http://schemas.microsoft.com/office/drawing/2014/main" id="{3EE1BF3D-01F0-407C-B8CA-F06E3F8DAD1C}"/>
              </a:ext>
            </a:extLst>
          </p:cNvPr>
          <p:cNvPicPr>
            <a:picLocks noChangeAspect="1"/>
          </p:cNvPicPr>
          <p:nvPr/>
        </p:nvPicPr>
        <p:blipFill>
          <a:blip r:embed="rId3"/>
          <a:stretch>
            <a:fillRect/>
          </a:stretch>
        </p:blipFill>
        <p:spPr>
          <a:xfrm>
            <a:off x="4408049" y="4922528"/>
            <a:ext cx="1854401" cy="1575970"/>
          </a:xfrm>
          <a:prstGeom prst="rect">
            <a:avLst/>
          </a:prstGeom>
        </p:spPr>
      </p:pic>
      <p:pic>
        <p:nvPicPr>
          <p:cNvPr id="11" name="Grafik 10">
            <a:extLst>
              <a:ext uri="{FF2B5EF4-FFF2-40B4-BE49-F238E27FC236}">
                <a16:creationId xmlns:a16="http://schemas.microsoft.com/office/drawing/2014/main" id="{CBFF9121-C11A-42E9-9804-CEA24F2294A6}"/>
              </a:ext>
            </a:extLst>
          </p:cNvPr>
          <p:cNvPicPr>
            <a:picLocks noChangeAspect="1"/>
          </p:cNvPicPr>
          <p:nvPr/>
        </p:nvPicPr>
        <p:blipFill>
          <a:blip r:embed="rId4"/>
          <a:stretch>
            <a:fillRect/>
          </a:stretch>
        </p:blipFill>
        <p:spPr>
          <a:xfrm>
            <a:off x="8162039" y="4746525"/>
            <a:ext cx="1948462" cy="2024235"/>
          </a:xfrm>
          <a:prstGeom prst="rect">
            <a:avLst/>
          </a:prstGeom>
        </p:spPr>
      </p:pic>
    </p:spTree>
    <p:extLst>
      <p:ext uri="{BB962C8B-B14F-4D97-AF65-F5344CB8AC3E}">
        <p14:creationId xmlns:p14="http://schemas.microsoft.com/office/powerpoint/2010/main" val="60578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8E6490B-CBDD-49AD-A6D1-DD426BF3CD53}"/>
              </a:ext>
            </a:extLst>
          </p:cNvPr>
          <p:cNvSpPr>
            <a:spLocks noGrp="1"/>
          </p:cNvSpPr>
          <p:nvPr>
            <p:ph type="sldNum" sz="quarter" idx="12"/>
          </p:nvPr>
        </p:nvSpPr>
        <p:spPr/>
        <p:txBody>
          <a:bodyPr/>
          <a:lstStyle/>
          <a:p>
            <a:pPr>
              <a:defRPr/>
            </a:pPr>
            <a:fld id="{43AA54D9-B87A-F84D-86CD-6E00C338952B}" type="slidenum">
              <a:rPr lang="de-DE" smtClean="0"/>
              <a:t>12</a:t>
            </a:fld>
            <a:endParaRPr lang="de-DE"/>
          </a:p>
        </p:txBody>
      </p:sp>
      <p:sp>
        <p:nvSpPr>
          <p:cNvPr id="4" name="Textplatzhalter 3">
            <a:extLst>
              <a:ext uri="{FF2B5EF4-FFF2-40B4-BE49-F238E27FC236}">
                <a16:creationId xmlns:a16="http://schemas.microsoft.com/office/drawing/2014/main" id="{9A69FE7D-DDA0-4E79-A3AA-3B4FE579F1CB}"/>
              </a:ext>
            </a:extLst>
          </p:cNvPr>
          <p:cNvSpPr>
            <a:spLocks noGrp="1"/>
          </p:cNvSpPr>
          <p:nvPr>
            <p:ph type="body" sz="quarter" idx="13"/>
          </p:nvPr>
        </p:nvSpPr>
        <p:spPr/>
        <p:txBody>
          <a:bodyPr>
            <a:noAutofit/>
          </a:bodyPr>
          <a:lstStyle/>
          <a:p>
            <a:r>
              <a:rPr lang="de-DE" sz="2300" b="1" dirty="0"/>
              <a:t>Rechte und Pflichten im Ehrenamt</a:t>
            </a:r>
          </a:p>
        </p:txBody>
      </p:sp>
      <p:sp>
        <p:nvSpPr>
          <p:cNvPr id="8" name="Rechteck 7">
            <a:extLst>
              <a:ext uri="{FF2B5EF4-FFF2-40B4-BE49-F238E27FC236}">
                <a16:creationId xmlns:a16="http://schemas.microsoft.com/office/drawing/2014/main" id="{6F99E5AC-29A4-4D62-B0AD-1AC0401389C4}"/>
              </a:ext>
            </a:extLst>
          </p:cNvPr>
          <p:cNvSpPr/>
          <p:nvPr/>
        </p:nvSpPr>
        <p:spPr>
          <a:xfrm>
            <a:off x="1527047" y="2490281"/>
            <a:ext cx="7274901" cy="1877437"/>
          </a:xfrm>
          <a:prstGeom prst="rect">
            <a:avLst/>
          </a:prstGeom>
        </p:spPr>
        <p:txBody>
          <a:bodyPr wrap="square">
            <a:spAutoFit/>
          </a:bodyPr>
          <a:lstStyle/>
          <a:p>
            <a:r>
              <a:rPr lang="de-DE" sz="2000" dirty="0">
                <a:latin typeface="Corbel" panose="020B0503020204020204" pitchFamily="34" charset="0"/>
              </a:rPr>
              <a:t>Bei (zeitweiser) Übernahme der Fürsorge- oder Aufsichtspflicht bin ich in einer </a:t>
            </a:r>
            <a:r>
              <a:rPr lang="de-DE" sz="2000" b="1" dirty="0">
                <a:latin typeface="Corbel" panose="020B0503020204020204" pitchFamily="34" charset="0"/>
              </a:rPr>
              <a:t>Garantenstellung gemäß § 13 StGB </a:t>
            </a:r>
            <a:r>
              <a:rPr lang="de-DE" sz="2000" dirty="0">
                <a:latin typeface="Corbel" panose="020B0503020204020204" pitchFamily="34" charset="0"/>
              </a:rPr>
              <a:t>und damit verpflichtet, dass keine sogenannte Straftatfolge, wozu auch sexualisierte oder sonstige Gewalt gehören, eintritt.</a:t>
            </a:r>
          </a:p>
          <a:p>
            <a:endParaRPr lang="de-DE" sz="3600" dirty="0"/>
          </a:p>
        </p:txBody>
      </p:sp>
      <p:pic>
        <p:nvPicPr>
          <p:cNvPr id="11" name="Grafik 10">
            <a:extLst>
              <a:ext uri="{FF2B5EF4-FFF2-40B4-BE49-F238E27FC236}">
                <a16:creationId xmlns:a16="http://schemas.microsoft.com/office/drawing/2014/main" id="{A177DA33-FE4E-4658-8B27-40C9D1E08CD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25668" y="4289197"/>
            <a:ext cx="1736872" cy="1973210"/>
          </a:xfrm>
          <a:prstGeom prst="rect">
            <a:avLst/>
          </a:prstGeom>
          <a:noFill/>
        </p:spPr>
      </p:pic>
      <p:sp>
        <p:nvSpPr>
          <p:cNvPr id="16" name="Rechteck 15">
            <a:extLst>
              <a:ext uri="{FF2B5EF4-FFF2-40B4-BE49-F238E27FC236}">
                <a16:creationId xmlns:a16="http://schemas.microsoft.com/office/drawing/2014/main" id="{63A8889B-4654-4A87-8065-71A522A5F691}"/>
              </a:ext>
            </a:extLst>
          </p:cNvPr>
          <p:cNvSpPr/>
          <p:nvPr/>
        </p:nvSpPr>
        <p:spPr>
          <a:xfrm>
            <a:off x="2845344" y="4481121"/>
            <a:ext cx="6162604" cy="1631216"/>
          </a:xfrm>
          <a:prstGeom prst="rect">
            <a:avLst/>
          </a:prstGeom>
        </p:spPr>
        <p:txBody>
          <a:bodyPr wrap="square">
            <a:spAutoFit/>
          </a:bodyPr>
          <a:lstStyle/>
          <a:p>
            <a:pPr algn="just"/>
            <a:r>
              <a:rPr lang="de-DE" sz="2000" dirty="0">
                <a:latin typeface="Corbel" panose="020B0503020204020204" pitchFamily="34" charset="0"/>
              </a:rPr>
              <a:t>Als Bürger*in  mache ich mich gemäß </a:t>
            </a:r>
            <a:r>
              <a:rPr lang="de-DE" sz="2000" b="1" dirty="0">
                <a:latin typeface="Corbel" panose="020B0503020204020204" pitchFamily="34" charset="0"/>
              </a:rPr>
              <a:t>§ </a:t>
            </a:r>
            <a:r>
              <a:rPr lang="de-DE" sz="2000" b="1" dirty="0" err="1">
                <a:latin typeface="Corbel" panose="020B0503020204020204" pitchFamily="34" charset="0"/>
              </a:rPr>
              <a:t>323c</a:t>
            </a:r>
            <a:r>
              <a:rPr lang="de-DE" sz="2000" b="1" dirty="0">
                <a:latin typeface="Corbel" panose="020B0503020204020204" pitchFamily="34" charset="0"/>
              </a:rPr>
              <a:t> StGB  der unterlassenen Hilfeleistung </a:t>
            </a:r>
            <a:r>
              <a:rPr lang="de-DE" sz="2000" dirty="0">
                <a:latin typeface="Corbel" panose="020B0503020204020204" pitchFamily="34" charset="0"/>
              </a:rPr>
              <a:t>strafbar, wenn ich in Unglücksfällen oder gemeiner Gefahr oder Not, also auch bei sexualisierter, körperlicher oder psychischer Gewalt, nicht Hilfe leiste.</a:t>
            </a:r>
          </a:p>
        </p:txBody>
      </p:sp>
      <p:sp>
        <p:nvSpPr>
          <p:cNvPr id="2" name="Rechteck 1">
            <a:extLst>
              <a:ext uri="{FF2B5EF4-FFF2-40B4-BE49-F238E27FC236}">
                <a16:creationId xmlns:a16="http://schemas.microsoft.com/office/drawing/2014/main" id="{F3461B4C-01A6-48CE-906D-138FE8B6B26A}"/>
              </a:ext>
            </a:extLst>
          </p:cNvPr>
          <p:cNvSpPr/>
          <p:nvPr/>
        </p:nvSpPr>
        <p:spPr>
          <a:xfrm>
            <a:off x="1527047" y="1410234"/>
            <a:ext cx="9428377" cy="646331"/>
          </a:xfrm>
          <a:prstGeom prst="rect">
            <a:avLst/>
          </a:prstGeom>
        </p:spPr>
        <p:txBody>
          <a:bodyPr wrap="square">
            <a:spAutoFit/>
          </a:bodyPr>
          <a:lstStyle/>
          <a:p>
            <a:pPr rtl="0">
              <a:lnSpc>
                <a:spcPct val="90000"/>
              </a:lnSpc>
              <a:buClr>
                <a:schemeClr val="dk1"/>
              </a:buClr>
              <a:buSzPts val="7900"/>
            </a:pPr>
            <a:r>
              <a:rPr lang="de-DE" sz="2000" b="1" dirty="0">
                <a:solidFill>
                  <a:srgbClr val="922221"/>
                </a:solidFill>
                <a:latin typeface="Corbel" panose="020B0503020204020204" pitchFamily="34" charset="0"/>
                <a:sym typeface="Arial Black"/>
              </a:rPr>
              <a:t>Übernehmen wir die Fürsorge- und Aufsichtspflicht oder erkennen wir, dass Gewalt in unserem Verein stattfindet, sind wir sogar rechtlich verpflichtet zu handeln. </a:t>
            </a:r>
          </a:p>
        </p:txBody>
      </p:sp>
      <p:pic>
        <p:nvPicPr>
          <p:cNvPr id="13" name="Grafik 12">
            <a:extLst>
              <a:ext uri="{FF2B5EF4-FFF2-40B4-BE49-F238E27FC236}">
                <a16:creationId xmlns:a16="http://schemas.microsoft.com/office/drawing/2014/main" id="{BF07B880-9BA6-4A94-98C4-9ED1CBF035A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38372" y="1285365"/>
            <a:ext cx="476250" cy="781050"/>
          </a:xfrm>
          <a:prstGeom prst="rect">
            <a:avLst/>
          </a:prstGeom>
          <a:noFill/>
        </p:spPr>
      </p:pic>
      <p:pic>
        <p:nvPicPr>
          <p:cNvPr id="6" name="Grafik 5">
            <a:extLst>
              <a:ext uri="{FF2B5EF4-FFF2-40B4-BE49-F238E27FC236}">
                <a16:creationId xmlns:a16="http://schemas.microsoft.com/office/drawing/2014/main" id="{FD9AC7F2-D047-4D51-9FF7-748C1734D4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506599" y="2469792"/>
            <a:ext cx="2366529" cy="2133262"/>
          </a:xfrm>
          <a:prstGeom prst="rect">
            <a:avLst/>
          </a:prstGeom>
        </p:spPr>
      </p:pic>
    </p:spTree>
    <p:extLst>
      <p:ext uri="{BB962C8B-B14F-4D97-AF65-F5344CB8AC3E}">
        <p14:creationId xmlns:p14="http://schemas.microsoft.com/office/powerpoint/2010/main" val="183661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D0BDFF3-7CC0-4E78-A371-5D91A8959FBB}"/>
              </a:ext>
            </a:extLst>
          </p:cNvPr>
          <p:cNvSpPr>
            <a:spLocks noGrp="1"/>
          </p:cNvSpPr>
          <p:nvPr>
            <p:ph type="sldNum" sz="quarter" idx="12"/>
          </p:nvPr>
        </p:nvSpPr>
        <p:spPr/>
        <p:txBody>
          <a:bodyPr/>
          <a:lstStyle/>
          <a:p>
            <a:pPr>
              <a:defRPr/>
            </a:pPr>
            <a:fld id="{43AA54D9-B87A-F84D-86CD-6E00C338952B}" type="slidenum">
              <a:rPr lang="de-DE" smtClean="0"/>
              <a:t>13</a:t>
            </a:fld>
            <a:endParaRPr lang="de-DE"/>
          </a:p>
        </p:txBody>
      </p:sp>
      <p:sp>
        <p:nvSpPr>
          <p:cNvPr id="4" name="Textplatzhalter 3">
            <a:extLst>
              <a:ext uri="{FF2B5EF4-FFF2-40B4-BE49-F238E27FC236}">
                <a16:creationId xmlns:a16="http://schemas.microsoft.com/office/drawing/2014/main" id="{B9B18CEF-8310-4369-BEA7-4C0554AA3E06}"/>
              </a:ext>
            </a:extLst>
          </p:cNvPr>
          <p:cNvSpPr>
            <a:spLocks noGrp="1"/>
          </p:cNvSpPr>
          <p:nvPr>
            <p:ph type="body" sz="quarter" idx="13"/>
          </p:nvPr>
        </p:nvSpPr>
        <p:spPr/>
        <p:txBody>
          <a:bodyPr>
            <a:noAutofit/>
          </a:bodyPr>
          <a:lstStyle/>
          <a:p>
            <a:r>
              <a:rPr lang="de-DE" sz="2300" b="1" dirty="0"/>
              <a:t>Das Vorgehen im Verdachtsfall</a:t>
            </a:r>
          </a:p>
        </p:txBody>
      </p:sp>
      <p:pic>
        <p:nvPicPr>
          <p:cNvPr id="14" name="Grafik 13">
            <a:extLst>
              <a:ext uri="{FF2B5EF4-FFF2-40B4-BE49-F238E27FC236}">
                <a16:creationId xmlns:a16="http://schemas.microsoft.com/office/drawing/2014/main" id="{25A7A718-1A7E-41E0-AE95-F92874A55D4E}"/>
              </a:ext>
            </a:extLst>
          </p:cNvPr>
          <p:cNvPicPr>
            <a:picLocks noChangeAspect="1"/>
          </p:cNvPicPr>
          <p:nvPr/>
        </p:nvPicPr>
        <p:blipFill>
          <a:blip r:embed="rId2"/>
          <a:stretch>
            <a:fillRect/>
          </a:stretch>
        </p:blipFill>
        <p:spPr>
          <a:xfrm>
            <a:off x="2217964" y="1292225"/>
            <a:ext cx="7756071" cy="5429250"/>
          </a:xfrm>
          <a:prstGeom prst="rect">
            <a:avLst/>
          </a:prstGeom>
        </p:spPr>
      </p:pic>
    </p:spTree>
    <p:extLst>
      <p:ext uri="{BB962C8B-B14F-4D97-AF65-F5344CB8AC3E}">
        <p14:creationId xmlns:p14="http://schemas.microsoft.com/office/powerpoint/2010/main" val="41736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62A5F3-7318-47B5-99C3-23F81F557699}"/>
              </a:ext>
            </a:extLst>
          </p:cNvPr>
          <p:cNvSpPr>
            <a:spLocks noGrp="1"/>
          </p:cNvSpPr>
          <p:nvPr>
            <p:ph idx="1"/>
          </p:nvPr>
        </p:nvSpPr>
        <p:spPr>
          <a:xfrm>
            <a:off x="1152525" y="1431131"/>
            <a:ext cx="10125075" cy="931069"/>
          </a:xfrm>
        </p:spPr>
        <p:txBody>
          <a:bodyPr>
            <a:normAutofit fontScale="92500"/>
          </a:bodyPr>
          <a:lstStyle/>
          <a:p>
            <a:pPr marL="0" indent="0">
              <a:buNone/>
            </a:pPr>
            <a:r>
              <a:rPr lang="de-DE" sz="2400" dirty="0">
                <a:solidFill>
                  <a:srgbClr val="922221"/>
                </a:solidFill>
              </a:rPr>
              <a:t>Gerade in der </a:t>
            </a:r>
            <a:r>
              <a:rPr lang="de-DE" sz="2400" b="1" dirty="0">
                <a:solidFill>
                  <a:srgbClr val="922221"/>
                </a:solidFill>
              </a:rPr>
              <a:t>Arbeit mit Betroffenen </a:t>
            </a:r>
            <a:r>
              <a:rPr lang="de-DE" sz="2400" dirty="0">
                <a:solidFill>
                  <a:srgbClr val="922221"/>
                </a:solidFill>
              </a:rPr>
              <a:t>von (sexualisierter) Gewalt ist </a:t>
            </a:r>
            <a:r>
              <a:rPr lang="de-DE" sz="2400" b="1" dirty="0">
                <a:solidFill>
                  <a:srgbClr val="922221"/>
                </a:solidFill>
              </a:rPr>
              <a:t>Selbstfürsorge unerlässlich</a:t>
            </a:r>
            <a:r>
              <a:rPr lang="de-DE" sz="2400" dirty="0">
                <a:solidFill>
                  <a:srgbClr val="922221"/>
                </a:solidFill>
              </a:rPr>
              <a:t>, da (Verdachts-) Fälle auch für die Helfenden </a:t>
            </a:r>
            <a:r>
              <a:rPr lang="de-DE" sz="2400" b="1" dirty="0">
                <a:solidFill>
                  <a:srgbClr val="922221"/>
                </a:solidFill>
              </a:rPr>
              <a:t>sehr belastend </a:t>
            </a:r>
            <a:r>
              <a:rPr lang="de-DE" sz="2400" dirty="0">
                <a:solidFill>
                  <a:srgbClr val="922221"/>
                </a:solidFill>
              </a:rPr>
              <a:t>sein können.</a:t>
            </a:r>
          </a:p>
          <a:p>
            <a:pPr marL="0" indent="0">
              <a:buNone/>
            </a:pPr>
            <a:endParaRPr lang="de-DE" sz="2400" dirty="0">
              <a:solidFill>
                <a:srgbClr val="922221"/>
              </a:solidFill>
            </a:endParaRPr>
          </a:p>
        </p:txBody>
      </p:sp>
      <p:sp>
        <p:nvSpPr>
          <p:cNvPr id="3" name="Foliennummernplatzhalter 2">
            <a:extLst>
              <a:ext uri="{FF2B5EF4-FFF2-40B4-BE49-F238E27FC236}">
                <a16:creationId xmlns:a16="http://schemas.microsoft.com/office/drawing/2014/main" id="{08F5A7A1-0EF9-41CF-97D8-5C17E11D9784}"/>
              </a:ext>
            </a:extLst>
          </p:cNvPr>
          <p:cNvSpPr>
            <a:spLocks noGrp="1"/>
          </p:cNvSpPr>
          <p:nvPr>
            <p:ph type="sldNum" sz="quarter" idx="12"/>
          </p:nvPr>
        </p:nvSpPr>
        <p:spPr/>
        <p:txBody>
          <a:bodyPr/>
          <a:lstStyle/>
          <a:p>
            <a:pPr>
              <a:defRPr/>
            </a:pPr>
            <a:fld id="{43AA54D9-B87A-F84D-86CD-6E00C338952B}" type="slidenum">
              <a:rPr lang="de-DE" smtClean="0"/>
              <a:t>14</a:t>
            </a:fld>
            <a:endParaRPr lang="de-DE"/>
          </a:p>
        </p:txBody>
      </p:sp>
      <p:sp>
        <p:nvSpPr>
          <p:cNvPr id="4" name="Textplatzhalter 3">
            <a:extLst>
              <a:ext uri="{FF2B5EF4-FFF2-40B4-BE49-F238E27FC236}">
                <a16:creationId xmlns:a16="http://schemas.microsoft.com/office/drawing/2014/main" id="{9DBF6C14-6C36-4D04-AFAE-2223B15DE1FF}"/>
              </a:ext>
            </a:extLst>
          </p:cNvPr>
          <p:cNvSpPr>
            <a:spLocks noGrp="1"/>
          </p:cNvSpPr>
          <p:nvPr>
            <p:ph type="body" sz="quarter" idx="13"/>
          </p:nvPr>
        </p:nvSpPr>
        <p:spPr/>
        <p:txBody>
          <a:bodyPr vert="horz" lIns="0" tIns="45720" rIns="0" bIns="45720" rtlCol="0">
            <a:noAutofit/>
          </a:bodyPr>
          <a:lstStyle/>
          <a:p>
            <a:r>
              <a:rPr lang="de-DE" sz="2300" b="1" dirty="0"/>
              <a:t>Selbstfürsorge</a:t>
            </a:r>
          </a:p>
        </p:txBody>
      </p:sp>
      <p:sp>
        <p:nvSpPr>
          <p:cNvPr id="6" name="Rechteck 5">
            <a:extLst>
              <a:ext uri="{FF2B5EF4-FFF2-40B4-BE49-F238E27FC236}">
                <a16:creationId xmlns:a16="http://schemas.microsoft.com/office/drawing/2014/main" id="{EBF693CC-8796-4771-AC7C-1EBF37356096}"/>
              </a:ext>
            </a:extLst>
          </p:cNvPr>
          <p:cNvSpPr/>
          <p:nvPr/>
        </p:nvSpPr>
        <p:spPr>
          <a:xfrm>
            <a:off x="2456626" y="2559214"/>
            <a:ext cx="6096000" cy="3927357"/>
          </a:xfrm>
          <a:prstGeom prst="rect">
            <a:avLst/>
          </a:prstGeom>
        </p:spPr>
        <p:txBody>
          <a:bodyPr>
            <a:spAutoFit/>
          </a:bodyPr>
          <a:lstStyle/>
          <a:p>
            <a:r>
              <a:rPr lang="de-DE" b="1" dirty="0">
                <a:latin typeface="Corbel" panose="020B0503020204020204" pitchFamily="34" charset="0"/>
              </a:rPr>
              <a:t>Aber was kannst du konkret für dich tun?</a:t>
            </a:r>
          </a:p>
          <a:p>
            <a:endParaRPr lang="de-DE" b="1" dirty="0">
              <a:latin typeface="Corbel" panose="020B0503020204020204" pitchFamily="34" charset="0"/>
            </a:endParaRPr>
          </a:p>
          <a:p>
            <a:pPr marL="285750" indent="-285750">
              <a:lnSpc>
                <a:spcPct val="150000"/>
              </a:lnSpc>
              <a:buFont typeface="Arial" panose="020B0604020202020204" pitchFamily="34" charset="0"/>
              <a:buChar char="•"/>
            </a:pPr>
            <a:r>
              <a:rPr lang="de-DE" dirty="0">
                <a:latin typeface="Corbel" panose="020B0503020204020204" pitchFamily="34" charset="0"/>
              </a:rPr>
              <a:t>Mach dir selbst und den Betroffenen deine eigene Rolle klar und verlasse diese nicht</a:t>
            </a:r>
          </a:p>
          <a:p>
            <a:pPr marL="285750" indent="-285750">
              <a:lnSpc>
                <a:spcPct val="150000"/>
              </a:lnSpc>
              <a:buFont typeface="Arial" panose="020B0604020202020204" pitchFamily="34" charset="0"/>
              <a:buChar char="•"/>
            </a:pPr>
            <a:r>
              <a:rPr lang="de-DE" dirty="0">
                <a:latin typeface="Corbel" panose="020B0503020204020204" pitchFamily="34" charset="0"/>
              </a:rPr>
              <a:t>Schütze deine Privatsphäre</a:t>
            </a:r>
          </a:p>
          <a:p>
            <a:pPr marL="285750" indent="-285750">
              <a:lnSpc>
                <a:spcPct val="150000"/>
              </a:lnSpc>
              <a:buFont typeface="Arial" panose="020B0604020202020204" pitchFamily="34" charset="0"/>
              <a:buChar char="•"/>
            </a:pPr>
            <a:r>
              <a:rPr lang="de-DE" dirty="0">
                <a:latin typeface="Corbel" panose="020B0503020204020204" pitchFamily="34" charset="0"/>
              </a:rPr>
              <a:t>Behalte deine eigene Belastung im Blick</a:t>
            </a:r>
          </a:p>
          <a:p>
            <a:pPr marL="285750" indent="-285750">
              <a:lnSpc>
                <a:spcPct val="150000"/>
              </a:lnSpc>
              <a:buFont typeface="Arial" panose="020B0604020202020204" pitchFamily="34" charset="0"/>
              <a:buChar char="•"/>
            </a:pPr>
            <a:r>
              <a:rPr lang="de-DE" dirty="0">
                <a:latin typeface="Corbel" panose="020B0503020204020204" pitchFamily="34" charset="0"/>
              </a:rPr>
              <a:t>Wahre professionellen Abstand und hole dir Unterstützung</a:t>
            </a:r>
          </a:p>
          <a:p>
            <a:pPr marL="285750" indent="-285750">
              <a:lnSpc>
                <a:spcPct val="150000"/>
              </a:lnSpc>
              <a:buFont typeface="Arial" panose="020B0604020202020204" pitchFamily="34" charset="0"/>
              <a:buChar char="•"/>
            </a:pPr>
            <a:r>
              <a:rPr lang="de-DE" dirty="0">
                <a:latin typeface="Corbel" panose="020B0503020204020204" pitchFamily="34" charset="0"/>
              </a:rPr>
              <a:t>Such dir eine Vertrauensperson mit der du reden kannst oder wende dich an kostenlos und anonym an die </a:t>
            </a:r>
            <a:r>
              <a:rPr lang="nb-NO" dirty="0">
                <a:latin typeface="Corbel" panose="020B0503020204020204" pitchFamily="34" charset="0"/>
              </a:rPr>
              <a:t>Telefonseelsorge (https://www.telefonseelsorge.de/)</a:t>
            </a:r>
            <a:endParaRPr lang="de-DE" dirty="0">
              <a:latin typeface="Corbel" panose="020B0503020204020204" pitchFamily="34" charset="0"/>
            </a:endParaRPr>
          </a:p>
        </p:txBody>
      </p:sp>
      <p:pic>
        <p:nvPicPr>
          <p:cNvPr id="10" name="Grafik 9">
            <a:extLst>
              <a:ext uri="{FF2B5EF4-FFF2-40B4-BE49-F238E27FC236}">
                <a16:creationId xmlns:a16="http://schemas.microsoft.com/office/drawing/2014/main" id="{58E98C59-B2F1-4C9F-A9D9-A8105B806D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5605" y="2695575"/>
            <a:ext cx="1889352" cy="1962827"/>
          </a:xfrm>
          <a:prstGeom prst="rect">
            <a:avLst/>
          </a:prstGeom>
        </p:spPr>
      </p:pic>
      <p:pic>
        <p:nvPicPr>
          <p:cNvPr id="12" name="Grafik 11">
            <a:extLst>
              <a:ext uri="{FF2B5EF4-FFF2-40B4-BE49-F238E27FC236}">
                <a16:creationId xmlns:a16="http://schemas.microsoft.com/office/drawing/2014/main" id="{68B88CDD-8362-4729-ABD0-177951B6D5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496060" y="4094188"/>
            <a:ext cx="1889351" cy="2236762"/>
          </a:xfrm>
          <a:prstGeom prst="rect">
            <a:avLst/>
          </a:prstGeom>
        </p:spPr>
      </p:pic>
    </p:spTree>
    <p:extLst>
      <p:ext uri="{BB962C8B-B14F-4D97-AF65-F5344CB8AC3E}">
        <p14:creationId xmlns:p14="http://schemas.microsoft.com/office/powerpoint/2010/main" val="129819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59211715" name="Slide Number Placeholder 5"/>
          <p:cNvSpPr>
            <a:spLocks noGrp="1"/>
          </p:cNvSpPr>
          <p:nvPr>
            <p:ph type="sldNum" sz="quarter" idx="12"/>
          </p:nvPr>
        </p:nvSpPr>
        <p:spPr bwMode="auto"/>
        <p:txBody>
          <a:bodyPr/>
          <a:lstStyle>
            <a:lvl1pPr>
              <a:defRPr>
                <a:solidFill>
                  <a:schemeClr val="tx2"/>
                </a:solidFill>
              </a:defRPr>
            </a:lvl1pPr>
          </a:lstStyle>
          <a:p>
            <a:pPr>
              <a:defRPr/>
            </a:pPr>
            <a:fld id="{A438ECFD-FAE4-782F-73F0-663A229C7D17}" type="slidenum">
              <a:rPr lang="de-DE"/>
              <a:t>15</a:t>
            </a:fld>
            <a:endParaRPr lang="de-DE"/>
          </a:p>
        </p:txBody>
      </p:sp>
      <p:sp>
        <p:nvSpPr>
          <p:cNvPr id="272952717" name="Textplatzhalter 6"/>
          <p:cNvSpPr>
            <a:spLocks noGrp="1"/>
          </p:cNvSpPr>
          <p:nvPr/>
        </p:nvSpPr>
        <p:spPr bwMode="auto">
          <a:xfrm>
            <a:off x="522545" y="658867"/>
            <a:ext cx="11164488" cy="327024"/>
          </a:xfrm>
        </p:spPr>
        <p:txBody>
          <a:bodyPr vert="horz" lIns="0" tIns="45720" rIns="0" bIns="45720" rtlCol="0">
            <a:noAutofit/>
          </a:bodyPr>
          <a:lstStyle>
            <a:lvl1pPr marL="0" indent="0" algn="l" defTabSz="914376">
              <a:lnSpc>
                <a:spcPct val="100000"/>
              </a:lnSpc>
              <a:spcBef>
                <a:spcPts val="599"/>
              </a:spcBef>
              <a:buFontTx/>
              <a:buNone/>
              <a:defRPr lang="de-DE" sz="1600">
                <a:solidFill>
                  <a:schemeClr val="tx1"/>
                </a:solidFill>
                <a:latin typeface="Corbel"/>
                <a:ea typeface="+mn-ea"/>
                <a:cs typeface="+mn-cs"/>
              </a:defRPr>
            </a:lvl1pPr>
            <a:lvl2pPr marL="355590" indent="-177795" algn="l" defTabSz="914376">
              <a:lnSpc>
                <a:spcPct val="100000"/>
              </a:lnSpc>
              <a:spcBef>
                <a:spcPts val="599"/>
              </a:spcBef>
              <a:buFont typeface="Arial"/>
              <a:buChar char="•"/>
              <a:defRPr lang="de-DE" sz="1600">
                <a:solidFill>
                  <a:schemeClr val="tx2"/>
                </a:solidFill>
                <a:latin typeface="Corbel"/>
                <a:ea typeface="+mn-ea"/>
                <a:cs typeface="+mn-cs"/>
              </a:defRPr>
            </a:lvl2pPr>
            <a:lvl3pPr marL="541324" indent="-185733" algn="l" defTabSz="914376">
              <a:lnSpc>
                <a:spcPct val="100000"/>
              </a:lnSpc>
              <a:spcBef>
                <a:spcPts val="599"/>
              </a:spcBef>
              <a:buFont typeface="Arial"/>
              <a:buChar char="•"/>
              <a:defRPr lang="de-DE" sz="1600">
                <a:solidFill>
                  <a:schemeClr val="tx2"/>
                </a:solidFill>
                <a:latin typeface="Corbel"/>
                <a:ea typeface="+mn-ea"/>
                <a:cs typeface="+mn-cs"/>
              </a:defRPr>
            </a:lvl3pPr>
            <a:lvl4pPr marL="719120" indent="-177795" algn="l" defTabSz="914376">
              <a:lnSpc>
                <a:spcPct val="100000"/>
              </a:lnSpc>
              <a:spcBef>
                <a:spcPts val="599"/>
              </a:spcBef>
              <a:buFont typeface="Arial"/>
              <a:buChar char="•"/>
              <a:defRPr lang="de-DE" sz="1600">
                <a:solidFill>
                  <a:schemeClr val="tx2"/>
                </a:solidFill>
                <a:latin typeface="Corbel"/>
                <a:ea typeface="+mn-ea"/>
                <a:cs typeface="+mn-cs"/>
              </a:defRPr>
            </a:lvl4pPr>
            <a:lvl5pPr marL="896914" indent="-177795" algn="l" defTabSz="914376">
              <a:lnSpc>
                <a:spcPct val="100000"/>
              </a:lnSpc>
              <a:spcBef>
                <a:spcPts val="599"/>
              </a:spcBef>
              <a:buFont typeface="Arial"/>
              <a:buChar char="•"/>
              <a:defRPr lang="en-US" sz="1600">
                <a:solidFill>
                  <a:schemeClr val="tx2"/>
                </a:solidFill>
                <a:latin typeface="Corbel"/>
                <a:ea typeface="+mn-ea"/>
                <a:cs typeface="+mn-cs"/>
              </a:defRPr>
            </a:lvl5pPr>
            <a:lvl6pPr marL="2514535" indent="-228593" algn="l" defTabSz="914376">
              <a:lnSpc>
                <a:spcPct val="90000"/>
              </a:lnSpc>
              <a:spcBef>
                <a:spcPts val="499"/>
              </a:spcBef>
              <a:buFont typeface="Arial"/>
              <a:buChar char="•"/>
              <a:defRPr sz="1800">
                <a:solidFill>
                  <a:schemeClr val="tx1"/>
                </a:solidFill>
                <a:latin typeface="+mn-lt"/>
                <a:ea typeface="+mn-ea"/>
                <a:cs typeface="+mn-cs"/>
              </a:defRPr>
            </a:lvl6pPr>
            <a:lvl7pPr marL="2971725" indent="-228593" algn="l" defTabSz="914376">
              <a:lnSpc>
                <a:spcPct val="90000"/>
              </a:lnSpc>
              <a:spcBef>
                <a:spcPts val="499"/>
              </a:spcBef>
              <a:buFont typeface="Arial"/>
              <a:buChar char="•"/>
              <a:defRPr sz="1800">
                <a:solidFill>
                  <a:schemeClr val="tx1"/>
                </a:solidFill>
                <a:latin typeface="+mn-lt"/>
                <a:ea typeface="+mn-ea"/>
                <a:cs typeface="+mn-cs"/>
              </a:defRPr>
            </a:lvl7pPr>
            <a:lvl8pPr marL="3428913" indent="-228593" algn="l" defTabSz="914376">
              <a:lnSpc>
                <a:spcPct val="90000"/>
              </a:lnSpc>
              <a:spcBef>
                <a:spcPts val="499"/>
              </a:spcBef>
              <a:buFont typeface="Arial"/>
              <a:buChar char="•"/>
              <a:defRPr sz="1800">
                <a:solidFill>
                  <a:schemeClr val="tx1"/>
                </a:solidFill>
                <a:latin typeface="+mn-lt"/>
                <a:ea typeface="+mn-ea"/>
                <a:cs typeface="+mn-cs"/>
              </a:defRPr>
            </a:lvl8pPr>
            <a:lvl9pPr marL="3886101" indent="-228593" algn="l" defTabSz="914376">
              <a:lnSpc>
                <a:spcPct val="90000"/>
              </a:lnSpc>
              <a:spcBef>
                <a:spcPts val="499"/>
              </a:spcBef>
              <a:buFont typeface="Arial"/>
              <a:buChar char="•"/>
              <a:defRPr sz="1800">
                <a:solidFill>
                  <a:schemeClr val="tx1"/>
                </a:solidFill>
                <a:latin typeface="+mn-lt"/>
                <a:ea typeface="+mn-ea"/>
                <a:cs typeface="+mn-cs"/>
              </a:defRPr>
            </a:lvl9pPr>
          </a:lstStyle>
          <a:p>
            <a:pPr>
              <a:defRPr/>
            </a:pPr>
            <a:r>
              <a:rPr lang="de-DE" sz="2300" b="1" dirty="0"/>
              <a:t>Ein Schutzkonzept in unserem Verein</a:t>
            </a:r>
            <a:endParaRPr sz="2300" b="1" dirty="0"/>
          </a:p>
        </p:txBody>
      </p:sp>
      <p:sp>
        <p:nvSpPr>
          <p:cNvPr id="1753157560" name="Textfeld 1753157559"/>
          <p:cNvSpPr txBox="1"/>
          <p:nvPr/>
        </p:nvSpPr>
        <p:spPr bwMode="auto">
          <a:xfrm>
            <a:off x="608191" y="1291768"/>
            <a:ext cx="5877276" cy="98315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nSpc>
                <a:spcPct val="150000"/>
              </a:lnSpc>
              <a:defRPr/>
            </a:pPr>
            <a:r>
              <a:rPr lang="de-DE" sz="2000" b="1" dirty="0">
                <a:latin typeface="Corbel" panose="020B0503020204020204" pitchFamily="34" charset="0"/>
              </a:rPr>
              <a:t>Denkanstoß: Warum sollten wir uns als Verein für den Kinderschutz einsetzen?</a:t>
            </a:r>
          </a:p>
        </p:txBody>
      </p:sp>
      <p:grpSp>
        <p:nvGrpSpPr>
          <p:cNvPr id="6" name="Gruppieren 5">
            <a:extLst>
              <a:ext uri="{FF2B5EF4-FFF2-40B4-BE49-F238E27FC236}">
                <a16:creationId xmlns:a16="http://schemas.microsoft.com/office/drawing/2014/main" id="{55ADB9E0-4EA0-42B5-A4F7-12D41B90FDED}"/>
              </a:ext>
            </a:extLst>
          </p:cNvPr>
          <p:cNvGrpSpPr/>
          <p:nvPr/>
        </p:nvGrpSpPr>
        <p:grpSpPr>
          <a:xfrm>
            <a:off x="5663848" y="1369621"/>
            <a:ext cx="6023187" cy="4575958"/>
            <a:chOff x="5663848" y="1369621"/>
            <a:chExt cx="6023187" cy="4575958"/>
          </a:xfrm>
        </p:grpSpPr>
        <p:pic>
          <p:nvPicPr>
            <p:cNvPr id="4" name="Grafik 3">
              <a:extLst>
                <a:ext uri="{FF2B5EF4-FFF2-40B4-BE49-F238E27FC236}">
                  <a16:creationId xmlns:a16="http://schemas.microsoft.com/office/drawing/2014/main" id="{F449CB39-5F6D-42BD-8824-AF5FD3CA2FAE}"/>
                </a:ext>
              </a:extLst>
            </p:cNvPr>
            <p:cNvPicPr>
              <a:picLocks noChangeAspect="1"/>
            </p:cNvPicPr>
            <p:nvPr/>
          </p:nvPicPr>
          <p:blipFill>
            <a:blip r:embed="rId2"/>
            <a:stretch>
              <a:fillRect/>
            </a:stretch>
          </p:blipFill>
          <p:spPr>
            <a:xfrm>
              <a:off x="7307085" y="2166426"/>
              <a:ext cx="2736711" cy="3706288"/>
            </a:xfrm>
            <a:prstGeom prst="rect">
              <a:avLst/>
            </a:prstGeom>
          </p:spPr>
        </p:pic>
        <p:pic>
          <p:nvPicPr>
            <p:cNvPr id="16" name="Grafik 15">
              <a:extLst>
                <a:ext uri="{FF2B5EF4-FFF2-40B4-BE49-F238E27FC236}">
                  <a16:creationId xmlns:a16="http://schemas.microsoft.com/office/drawing/2014/main" id="{EDA726FC-9E9E-4A61-83B5-524658C9B2C8}"/>
                </a:ext>
              </a:extLst>
            </p:cNvPr>
            <p:cNvPicPr>
              <a:picLocks noChangeAspect="1"/>
            </p:cNvPicPr>
            <p:nvPr/>
          </p:nvPicPr>
          <p:blipFill>
            <a:blip r:embed="rId3"/>
            <a:stretch>
              <a:fillRect/>
            </a:stretch>
          </p:blipFill>
          <p:spPr>
            <a:xfrm>
              <a:off x="5663848" y="1369621"/>
              <a:ext cx="6023187" cy="4575958"/>
            </a:xfrm>
            <a:prstGeom prst="rect">
              <a:avLst/>
            </a:prstGeom>
          </p:spPr>
        </p:pic>
      </p:grpSp>
      <p:sp>
        <p:nvSpPr>
          <p:cNvPr id="5" name="Rechteck 4">
            <a:extLst>
              <a:ext uri="{FF2B5EF4-FFF2-40B4-BE49-F238E27FC236}">
                <a16:creationId xmlns:a16="http://schemas.microsoft.com/office/drawing/2014/main" id="{BFFFB992-93A2-4419-82DF-01E77EF39623}"/>
              </a:ext>
            </a:extLst>
          </p:cNvPr>
          <p:cNvSpPr/>
          <p:nvPr/>
        </p:nvSpPr>
        <p:spPr>
          <a:xfrm>
            <a:off x="608189" y="2273152"/>
            <a:ext cx="5055657" cy="4619854"/>
          </a:xfrm>
          <a:prstGeom prst="rect">
            <a:avLst/>
          </a:prstGeom>
        </p:spPr>
        <p:txBody>
          <a:bodyPr wrap="square">
            <a:spAutoFit/>
          </a:bodyPr>
          <a:lstStyle/>
          <a:p>
            <a:pPr>
              <a:lnSpc>
                <a:spcPct val="150000"/>
              </a:lnSpc>
              <a:defRPr/>
            </a:pPr>
            <a:r>
              <a:rPr lang="de-DE" dirty="0">
                <a:latin typeface="Corbel" panose="020B0503020204020204" pitchFamily="34" charset="0"/>
              </a:rPr>
              <a:t>... Schutz von Kinder und Jugendlichen aber auch Erwachsenen in unserem Verein</a:t>
            </a:r>
          </a:p>
          <a:p>
            <a:pPr>
              <a:lnSpc>
                <a:spcPct val="150000"/>
              </a:lnSpc>
              <a:defRPr/>
            </a:pPr>
            <a:r>
              <a:rPr lang="de-DE" dirty="0">
                <a:latin typeface="Corbel" panose="020B0503020204020204" pitchFamily="34" charset="0"/>
              </a:rPr>
              <a:t>... Handlungssicherheit im Umgang mit kritischen Situationen</a:t>
            </a:r>
          </a:p>
          <a:p>
            <a:pPr>
              <a:lnSpc>
                <a:spcPct val="150000"/>
              </a:lnSpc>
              <a:defRPr/>
            </a:pPr>
            <a:r>
              <a:rPr lang="de-DE" dirty="0">
                <a:latin typeface="Corbel" panose="020B0503020204020204" pitchFamily="34" charset="0"/>
              </a:rPr>
              <a:t>... Handlungssicherheit in Verdachtsfällen</a:t>
            </a:r>
          </a:p>
          <a:p>
            <a:pPr>
              <a:lnSpc>
                <a:spcPct val="150000"/>
              </a:lnSpc>
              <a:defRPr/>
            </a:pPr>
            <a:r>
              <a:rPr lang="de-DE" dirty="0">
                <a:latin typeface="Corbel" panose="020B0503020204020204" pitchFamily="34" charset="0"/>
              </a:rPr>
              <a:t>… Unterstützung von Betroffenen</a:t>
            </a:r>
          </a:p>
          <a:p>
            <a:pPr>
              <a:lnSpc>
                <a:spcPct val="150000"/>
              </a:lnSpc>
              <a:defRPr/>
            </a:pPr>
            <a:r>
              <a:rPr lang="de-DE" dirty="0">
                <a:latin typeface="Corbel" panose="020B0503020204020204" pitchFamily="34" charset="0"/>
              </a:rPr>
              <a:t>… Abschreckende Wirkung auf </a:t>
            </a:r>
            <a:r>
              <a:rPr lang="de-DE" dirty="0" err="1">
                <a:latin typeface="Corbel" panose="020B0503020204020204" pitchFamily="34" charset="0"/>
              </a:rPr>
              <a:t>Täter:innen</a:t>
            </a:r>
            <a:endParaRPr lang="de-DE" dirty="0">
              <a:latin typeface="Corbel" panose="020B0503020204020204" pitchFamily="34" charset="0"/>
            </a:endParaRPr>
          </a:p>
          <a:p>
            <a:pPr>
              <a:lnSpc>
                <a:spcPct val="150000"/>
              </a:lnSpc>
              <a:defRPr/>
            </a:pPr>
            <a:r>
              <a:rPr lang="de-DE" dirty="0">
                <a:latin typeface="Corbel" panose="020B0503020204020204" pitchFamily="34" charset="0"/>
              </a:rPr>
              <a:t>…</a:t>
            </a:r>
            <a:r>
              <a:rPr lang="de-DE" dirty="0"/>
              <a:t> Starke Außenwirkung unseres Vereins</a:t>
            </a:r>
          </a:p>
          <a:p>
            <a:pPr>
              <a:lnSpc>
                <a:spcPct val="150000"/>
              </a:lnSpc>
              <a:defRPr/>
            </a:pPr>
            <a:r>
              <a:rPr lang="de-DE" dirty="0"/>
              <a:t>... Eltern Sicherheit über die Betreuung ihrer Kinder geben</a:t>
            </a:r>
            <a:endParaRPr lang="de-DE" dirty="0">
              <a:latin typeface="Corbel" panose="020B0503020204020204" pitchFamily="34" charset="0"/>
            </a:endParaRPr>
          </a:p>
          <a:p>
            <a:pPr>
              <a:lnSpc>
                <a:spcPct val="150000"/>
              </a:lnSpc>
              <a:defRPr/>
            </a:pPr>
            <a:r>
              <a:rPr lang="de-DE" dirty="0">
                <a:latin typeface="Corbel" panose="020B0503020204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a:xfrm>
            <a:off x="957260" y="1587692"/>
            <a:ext cx="5681665" cy="4131377"/>
          </a:xfrm>
        </p:spPr>
        <p:txBody>
          <a:bodyPr vertOverflow="overflow" horzOverflow="overflow" vert="horz" wrap="square" lIns="0" tIns="45720" rIns="0" bIns="45720" numCol="1" spcCol="0" rtlCol="0" fromWordArt="0" anchor="t" anchorCtr="0" forceAA="0" compatLnSpc="0">
            <a:normAutofit/>
          </a:bodyPr>
          <a:lstStyle/>
          <a:p>
            <a:pPr>
              <a:defRPr/>
            </a:pPr>
            <a:r>
              <a:rPr lang="de-DE" sz="1800" dirty="0"/>
              <a:t>Unterstützung im Notfall und Kontakt zu lokalen Hilfsangeboten findet ihr z.B. auf dem Hilfeportal Sexueller Missbrauch (https://www.hilfe-portal-missbrauch.de)</a:t>
            </a:r>
          </a:p>
          <a:p>
            <a:pPr>
              <a:defRPr/>
            </a:pPr>
            <a:r>
              <a:rPr lang="de-DE" sz="1800" dirty="0"/>
              <a:t>Weitere Informationen und Materialien zu (sexualisierter) Gewalt im Ehrenamt und zur Erstellung von Schutzkonzepten findet Ihr unter </a:t>
            </a:r>
            <a:r>
              <a:rPr lang="de-DE" sz="1800" dirty="0">
                <a:hlinkClick r:id="rId2"/>
              </a:rPr>
              <a:t>https://engagement-schutzkonzepte.elearning-kinderschutz.de/</a:t>
            </a:r>
            <a:endParaRPr lang="de-DE" sz="1800" dirty="0"/>
          </a:p>
          <a:p>
            <a:pPr>
              <a:defRPr/>
            </a:pPr>
            <a:endParaRPr lang="de-DE" sz="1800" dirty="0"/>
          </a:p>
          <a:p>
            <a:pPr>
              <a:defRPr/>
            </a:pPr>
            <a:endParaRPr lang="de-DE" sz="1800" dirty="0"/>
          </a:p>
          <a:p>
            <a:pPr>
              <a:defRPr/>
            </a:pPr>
            <a:endParaRPr lang="de-DE" sz="1800" dirty="0"/>
          </a:p>
          <a:p>
            <a:pPr>
              <a:defRPr/>
            </a:pPr>
            <a:endParaRPr lang="de-DE" sz="1800" dirty="0"/>
          </a:p>
        </p:txBody>
      </p:sp>
      <p:sp>
        <p:nvSpPr>
          <p:cNvPr id="3" name="Foliennummernplatzhalter 2"/>
          <p:cNvSpPr>
            <a:spLocks noGrp="1"/>
          </p:cNvSpPr>
          <p:nvPr>
            <p:ph type="sldNum" sz="quarter" idx="12"/>
          </p:nvPr>
        </p:nvSpPr>
        <p:spPr bwMode="auto"/>
        <p:txBody>
          <a:bodyPr/>
          <a:lstStyle/>
          <a:p>
            <a:pPr>
              <a:defRPr/>
            </a:pPr>
            <a:fld id="{43AA54D9-B87A-F84D-86CD-6E00C338952B}" type="slidenum">
              <a:rPr lang="de-DE"/>
              <a:t>16</a:t>
            </a:fld>
            <a:endParaRPr lang="de-DE"/>
          </a:p>
        </p:txBody>
      </p:sp>
      <p:sp>
        <p:nvSpPr>
          <p:cNvPr id="8" name="Textplatzhalter 6">
            <a:extLst>
              <a:ext uri="{FF2B5EF4-FFF2-40B4-BE49-F238E27FC236}">
                <a16:creationId xmlns:a16="http://schemas.microsoft.com/office/drawing/2014/main" id="{B4E32575-40C2-4E30-B4EF-7BD3B1222458}"/>
              </a:ext>
            </a:extLst>
          </p:cNvPr>
          <p:cNvSpPr>
            <a:spLocks noGrp="1"/>
          </p:cNvSpPr>
          <p:nvPr/>
        </p:nvSpPr>
        <p:spPr bwMode="auto">
          <a:xfrm>
            <a:off x="522547" y="643035"/>
            <a:ext cx="11164488" cy="327024"/>
          </a:xfrm>
        </p:spPr>
        <p:txBody>
          <a:bodyPr vert="horz" lIns="0" tIns="45720" rIns="0" bIns="45720" rtlCol="0">
            <a:noAutofit/>
          </a:bodyPr>
          <a:lstStyle>
            <a:lvl1pPr marL="0" indent="0" algn="l" defTabSz="914376">
              <a:lnSpc>
                <a:spcPct val="100000"/>
              </a:lnSpc>
              <a:spcBef>
                <a:spcPts val="599"/>
              </a:spcBef>
              <a:buFontTx/>
              <a:buNone/>
              <a:defRPr lang="de-DE" sz="1600">
                <a:solidFill>
                  <a:schemeClr val="tx1"/>
                </a:solidFill>
                <a:latin typeface="Corbel"/>
                <a:ea typeface="+mn-ea"/>
                <a:cs typeface="+mn-cs"/>
              </a:defRPr>
            </a:lvl1pPr>
            <a:lvl2pPr marL="355590" indent="-177795" algn="l" defTabSz="914376">
              <a:lnSpc>
                <a:spcPct val="100000"/>
              </a:lnSpc>
              <a:spcBef>
                <a:spcPts val="599"/>
              </a:spcBef>
              <a:buFont typeface="Arial"/>
              <a:buChar char="•"/>
              <a:defRPr lang="de-DE" sz="1600">
                <a:solidFill>
                  <a:schemeClr val="tx2"/>
                </a:solidFill>
                <a:latin typeface="Corbel"/>
                <a:ea typeface="+mn-ea"/>
                <a:cs typeface="+mn-cs"/>
              </a:defRPr>
            </a:lvl2pPr>
            <a:lvl3pPr marL="541324" indent="-185733" algn="l" defTabSz="914376">
              <a:lnSpc>
                <a:spcPct val="100000"/>
              </a:lnSpc>
              <a:spcBef>
                <a:spcPts val="599"/>
              </a:spcBef>
              <a:buFont typeface="Arial"/>
              <a:buChar char="•"/>
              <a:defRPr lang="de-DE" sz="1600">
                <a:solidFill>
                  <a:schemeClr val="tx2"/>
                </a:solidFill>
                <a:latin typeface="Corbel"/>
                <a:ea typeface="+mn-ea"/>
                <a:cs typeface="+mn-cs"/>
              </a:defRPr>
            </a:lvl3pPr>
            <a:lvl4pPr marL="719120" indent="-177795" algn="l" defTabSz="914376">
              <a:lnSpc>
                <a:spcPct val="100000"/>
              </a:lnSpc>
              <a:spcBef>
                <a:spcPts val="599"/>
              </a:spcBef>
              <a:buFont typeface="Arial"/>
              <a:buChar char="•"/>
              <a:defRPr lang="de-DE" sz="1600">
                <a:solidFill>
                  <a:schemeClr val="tx2"/>
                </a:solidFill>
                <a:latin typeface="Corbel"/>
                <a:ea typeface="+mn-ea"/>
                <a:cs typeface="+mn-cs"/>
              </a:defRPr>
            </a:lvl4pPr>
            <a:lvl5pPr marL="896914" indent="-177795" algn="l" defTabSz="914376">
              <a:lnSpc>
                <a:spcPct val="100000"/>
              </a:lnSpc>
              <a:spcBef>
                <a:spcPts val="599"/>
              </a:spcBef>
              <a:buFont typeface="Arial"/>
              <a:buChar char="•"/>
              <a:defRPr lang="en-US" sz="1600">
                <a:solidFill>
                  <a:schemeClr val="tx2"/>
                </a:solidFill>
                <a:latin typeface="Corbel"/>
                <a:ea typeface="+mn-ea"/>
                <a:cs typeface="+mn-cs"/>
              </a:defRPr>
            </a:lvl5pPr>
            <a:lvl6pPr marL="2514535" indent="-228593" algn="l" defTabSz="914376">
              <a:lnSpc>
                <a:spcPct val="90000"/>
              </a:lnSpc>
              <a:spcBef>
                <a:spcPts val="499"/>
              </a:spcBef>
              <a:buFont typeface="Arial"/>
              <a:buChar char="•"/>
              <a:defRPr sz="1800">
                <a:solidFill>
                  <a:schemeClr val="tx1"/>
                </a:solidFill>
                <a:latin typeface="+mn-lt"/>
                <a:ea typeface="+mn-ea"/>
                <a:cs typeface="+mn-cs"/>
              </a:defRPr>
            </a:lvl6pPr>
            <a:lvl7pPr marL="2971725" indent="-228593" algn="l" defTabSz="914376">
              <a:lnSpc>
                <a:spcPct val="90000"/>
              </a:lnSpc>
              <a:spcBef>
                <a:spcPts val="499"/>
              </a:spcBef>
              <a:buFont typeface="Arial"/>
              <a:buChar char="•"/>
              <a:defRPr sz="1800">
                <a:solidFill>
                  <a:schemeClr val="tx1"/>
                </a:solidFill>
                <a:latin typeface="+mn-lt"/>
                <a:ea typeface="+mn-ea"/>
                <a:cs typeface="+mn-cs"/>
              </a:defRPr>
            </a:lvl7pPr>
            <a:lvl8pPr marL="3428913" indent="-228593" algn="l" defTabSz="914376">
              <a:lnSpc>
                <a:spcPct val="90000"/>
              </a:lnSpc>
              <a:spcBef>
                <a:spcPts val="499"/>
              </a:spcBef>
              <a:buFont typeface="Arial"/>
              <a:buChar char="•"/>
              <a:defRPr sz="1800">
                <a:solidFill>
                  <a:schemeClr val="tx1"/>
                </a:solidFill>
                <a:latin typeface="+mn-lt"/>
                <a:ea typeface="+mn-ea"/>
                <a:cs typeface="+mn-cs"/>
              </a:defRPr>
            </a:lvl8pPr>
            <a:lvl9pPr marL="3886101" indent="-228593" algn="l" defTabSz="914376">
              <a:lnSpc>
                <a:spcPct val="90000"/>
              </a:lnSpc>
              <a:spcBef>
                <a:spcPts val="499"/>
              </a:spcBef>
              <a:buFont typeface="Arial"/>
              <a:buChar char="•"/>
              <a:defRPr sz="1800">
                <a:solidFill>
                  <a:schemeClr val="tx1"/>
                </a:solidFill>
                <a:latin typeface="+mn-lt"/>
                <a:ea typeface="+mn-ea"/>
                <a:cs typeface="+mn-cs"/>
              </a:defRPr>
            </a:lvl9pPr>
          </a:lstStyle>
          <a:p>
            <a:pPr>
              <a:defRPr/>
            </a:pPr>
            <a:endParaRPr sz="2300" b="1" dirty="0"/>
          </a:p>
        </p:txBody>
      </p:sp>
      <p:pic>
        <p:nvPicPr>
          <p:cNvPr id="9" name="Grafik 8">
            <a:extLst>
              <a:ext uri="{FF2B5EF4-FFF2-40B4-BE49-F238E27FC236}">
                <a16:creationId xmlns:a16="http://schemas.microsoft.com/office/drawing/2014/main" id="{62381F16-6E2E-44F6-8231-43AA5B9B0F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42698" y="2673094"/>
            <a:ext cx="3897263" cy="2916349"/>
          </a:xfrm>
          <a:prstGeom prst="rect">
            <a:avLst/>
          </a:prstGeom>
        </p:spPr>
      </p:pic>
      <p:pic>
        <p:nvPicPr>
          <p:cNvPr id="4" name="Grafik 3">
            <a:extLst>
              <a:ext uri="{FF2B5EF4-FFF2-40B4-BE49-F238E27FC236}">
                <a16:creationId xmlns:a16="http://schemas.microsoft.com/office/drawing/2014/main" id="{826464D2-3B76-43DA-98D0-13A852621B4C}"/>
              </a:ext>
            </a:extLst>
          </p:cNvPr>
          <p:cNvPicPr>
            <a:picLocks noChangeAspect="1"/>
          </p:cNvPicPr>
          <p:nvPr/>
        </p:nvPicPr>
        <p:blipFill>
          <a:blip r:embed="rId4">
            <a:duotone>
              <a:schemeClr val="accent3">
                <a:shade val="45000"/>
                <a:satMod val="135000"/>
              </a:schemeClr>
              <a:prstClr val="white"/>
            </a:duotone>
          </a:blip>
          <a:stretch>
            <a:fillRect/>
          </a:stretch>
        </p:blipFill>
        <p:spPr>
          <a:xfrm>
            <a:off x="2200796" y="4131268"/>
            <a:ext cx="2466453" cy="2466453"/>
          </a:xfrm>
          <a:prstGeom prst="rect">
            <a:avLst/>
          </a:prstGeom>
        </p:spPr>
      </p:pic>
      <p:sp>
        <p:nvSpPr>
          <p:cNvPr id="10" name="Textplatzhalter 6">
            <a:extLst>
              <a:ext uri="{FF2B5EF4-FFF2-40B4-BE49-F238E27FC236}">
                <a16:creationId xmlns:a16="http://schemas.microsoft.com/office/drawing/2014/main" id="{2BE5B2FE-CA36-4D5E-B2B0-1B9BCC8F3A6D}"/>
              </a:ext>
            </a:extLst>
          </p:cNvPr>
          <p:cNvSpPr>
            <a:spLocks noGrp="1"/>
          </p:cNvSpPr>
          <p:nvPr/>
        </p:nvSpPr>
        <p:spPr bwMode="auto">
          <a:xfrm>
            <a:off x="522545" y="658867"/>
            <a:ext cx="11164488" cy="327024"/>
          </a:xfrm>
        </p:spPr>
        <p:txBody>
          <a:bodyPr vert="horz" lIns="0" tIns="45720" rIns="0" bIns="45720" rtlCol="0">
            <a:noAutofit/>
          </a:bodyPr>
          <a:lstStyle>
            <a:lvl1pPr marL="0" indent="0" algn="l" defTabSz="914376">
              <a:lnSpc>
                <a:spcPct val="100000"/>
              </a:lnSpc>
              <a:spcBef>
                <a:spcPts val="599"/>
              </a:spcBef>
              <a:buFontTx/>
              <a:buNone/>
              <a:defRPr lang="de-DE" sz="1600">
                <a:solidFill>
                  <a:schemeClr val="tx1"/>
                </a:solidFill>
                <a:latin typeface="Corbel"/>
                <a:ea typeface="+mn-ea"/>
                <a:cs typeface="+mn-cs"/>
              </a:defRPr>
            </a:lvl1pPr>
            <a:lvl2pPr marL="355590" indent="-177795" algn="l" defTabSz="914376">
              <a:lnSpc>
                <a:spcPct val="100000"/>
              </a:lnSpc>
              <a:spcBef>
                <a:spcPts val="599"/>
              </a:spcBef>
              <a:buFont typeface="Arial"/>
              <a:buChar char="•"/>
              <a:defRPr lang="de-DE" sz="1600">
                <a:solidFill>
                  <a:schemeClr val="tx2"/>
                </a:solidFill>
                <a:latin typeface="Corbel"/>
                <a:ea typeface="+mn-ea"/>
                <a:cs typeface="+mn-cs"/>
              </a:defRPr>
            </a:lvl2pPr>
            <a:lvl3pPr marL="541324" indent="-185733" algn="l" defTabSz="914376">
              <a:lnSpc>
                <a:spcPct val="100000"/>
              </a:lnSpc>
              <a:spcBef>
                <a:spcPts val="599"/>
              </a:spcBef>
              <a:buFont typeface="Arial"/>
              <a:buChar char="•"/>
              <a:defRPr lang="de-DE" sz="1600">
                <a:solidFill>
                  <a:schemeClr val="tx2"/>
                </a:solidFill>
                <a:latin typeface="Corbel"/>
                <a:ea typeface="+mn-ea"/>
                <a:cs typeface="+mn-cs"/>
              </a:defRPr>
            </a:lvl3pPr>
            <a:lvl4pPr marL="719120" indent="-177795" algn="l" defTabSz="914376">
              <a:lnSpc>
                <a:spcPct val="100000"/>
              </a:lnSpc>
              <a:spcBef>
                <a:spcPts val="599"/>
              </a:spcBef>
              <a:buFont typeface="Arial"/>
              <a:buChar char="•"/>
              <a:defRPr lang="de-DE" sz="1600">
                <a:solidFill>
                  <a:schemeClr val="tx2"/>
                </a:solidFill>
                <a:latin typeface="Corbel"/>
                <a:ea typeface="+mn-ea"/>
                <a:cs typeface="+mn-cs"/>
              </a:defRPr>
            </a:lvl4pPr>
            <a:lvl5pPr marL="896914" indent="-177795" algn="l" defTabSz="914376">
              <a:lnSpc>
                <a:spcPct val="100000"/>
              </a:lnSpc>
              <a:spcBef>
                <a:spcPts val="599"/>
              </a:spcBef>
              <a:buFont typeface="Arial"/>
              <a:buChar char="•"/>
              <a:defRPr lang="en-US" sz="1600">
                <a:solidFill>
                  <a:schemeClr val="tx2"/>
                </a:solidFill>
                <a:latin typeface="Corbel"/>
                <a:ea typeface="+mn-ea"/>
                <a:cs typeface="+mn-cs"/>
              </a:defRPr>
            </a:lvl5pPr>
            <a:lvl6pPr marL="2514535" indent="-228593" algn="l" defTabSz="914376">
              <a:lnSpc>
                <a:spcPct val="90000"/>
              </a:lnSpc>
              <a:spcBef>
                <a:spcPts val="499"/>
              </a:spcBef>
              <a:buFont typeface="Arial"/>
              <a:buChar char="•"/>
              <a:defRPr sz="1800">
                <a:solidFill>
                  <a:schemeClr val="tx1"/>
                </a:solidFill>
                <a:latin typeface="+mn-lt"/>
                <a:ea typeface="+mn-ea"/>
                <a:cs typeface="+mn-cs"/>
              </a:defRPr>
            </a:lvl6pPr>
            <a:lvl7pPr marL="2971725" indent="-228593" algn="l" defTabSz="914376">
              <a:lnSpc>
                <a:spcPct val="90000"/>
              </a:lnSpc>
              <a:spcBef>
                <a:spcPts val="499"/>
              </a:spcBef>
              <a:buFont typeface="Arial"/>
              <a:buChar char="•"/>
              <a:defRPr sz="1800">
                <a:solidFill>
                  <a:schemeClr val="tx1"/>
                </a:solidFill>
                <a:latin typeface="+mn-lt"/>
                <a:ea typeface="+mn-ea"/>
                <a:cs typeface="+mn-cs"/>
              </a:defRPr>
            </a:lvl7pPr>
            <a:lvl8pPr marL="3428913" indent="-228593" algn="l" defTabSz="914376">
              <a:lnSpc>
                <a:spcPct val="90000"/>
              </a:lnSpc>
              <a:spcBef>
                <a:spcPts val="499"/>
              </a:spcBef>
              <a:buFont typeface="Arial"/>
              <a:buChar char="•"/>
              <a:defRPr sz="1800">
                <a:solidFill>
                  <a:schemeClr val="tx1"/>
                </a:solidFill>
                <a:latin typeface="+mn-lt"/>
                <a:ea typeface="+mn-ea"/>
                <a:cs typeface="+mn-cs"/>
              </a:defRPr>
            </a:lvl8pPr>
            <a:lvl9pPr marL="3886101" indent="-228593" algn="l" defTabSz="914376">
              <a:lnSpc>
                <a:spcPct val="90000"/>
              </a:lnSpc>
              <a:spcBef>
                <a:spcPts val="499"/>
              </a:spcBef>
              <a:buFont typeface="Arial"/>
              <a:buChar char="•"/>
              <a:defRPr sz="1800">
                <a:solidFill>
                  <a:schemeClr val="tx1"/>
                </a:solidFill>
                <a:latin typeface="+mn-lt"/>
                <a:ea typeface="+mn-ea"/>
                <a:cs typeface="+mn-cs"/>
              </a:defRPr>
            </a:lvl9pPr>
          </a:lstStyle>
          <a:p>
            <a:pPr>
              <a:defRPr/>
            </a:pPr>
            <a:r>
              <a:rPr lang="de-DE" sz="2300" b="1" dirty="0"/>
              <a:t>Und nun?</a:t>
            </a:r>
            <a:endParaRPr sz="23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313C15-D387-47D2-8DD9-446083BE2F97}"/>
              </a:ext>
            </a:extLst>
          </p:cNvPr>
          <p:cNvSpPr>
            <a:spLocks noGrp="1"/>
          </p:cNvSpPr>
          <p:nvPr>
            <p:ph idx="1"/>
          </p:nvPr>
        </p:nvSpPr>
        <p:spPr>
          <a:xfrm>
            <a:off x="1451438" y="4339325"/>
            <a:ext cx="9001124" cy="1600675"/>
          </a:xfrm>
        </p:spPr>
        <p:txBody>
          <a:bodyPr>
            <a:normAutofit fontScale="92500" lnSpcReduction="20000"/>
          </a:bodyPr>
          <a:lstStyle/>
          <a:p>
            <a:pPr marL="0" indent="0">
              <a:buNone/>
            </a:pPr>
            <a:endParaRPr lang="de-DE" sz="1800" dirty="0">
              <a:latin typeface="Corbel" panose="020B0503020204020204" pitchFamily="34" charset="0"/>
            </a:endParaRPr>
          </a:p>
          <a:p>
            <a:pPr marL="0" indent="0" algn="ctr">
              <a:buNone/>
            </a:pPr>
            <a:r>
              <a:rPr lang="de-DE" sz="1800" b="1" dirty="0">
                <a:solidFill>
                  <a:srgbClr val="922221"/>
                </a:solidFill>
                <a:latin typeface="Corbel" panose="020B0503020204020204" pitchFamily="34" charset="0"/>
                <a:hlinkClick r:id="rId2"/>
              </a:rPr>
              <a:t>https://engagement-schutzkonzepte.elearning-kinderschutz.de/</a:t>
            </a:r>
            <a:endParaRPr lang="de-DE" sz="1800" b="1" dirty="0">
              <a:solidFill>
                <a:srgbClr val="922221"/>
              </a:solidFill>
              <a:latin typeface="Corbel" panose="020B0503020204020204" pitchFamily="34" charset="0"/>
            </a:endParaRPr>
          </a:p>
          <a:p>
            <a:pPr marL="0" indent="0" algn="ctr">
              <a:buNone/>
            </a:pPr>
            <a:endParaRPr lang="de-DE" sz="1800" b="1" dirty="0">
              <a:solidFill>
                <a:srgbClr val="922221"/>
              </a:solidFill>
              <a:latin typeface="Corbel" panose="020B0503020204020204" pitchFamily="34" charset="0"/>
            </a:endParaRPr>
          </a:p>
          <a:p>
            <a:pPr marL="0" indent="0" algn="ctr">
              <a:buNone/>
            </a:pPr>
            <a:r>
              <a:rPr lang="de-DE" sz="1800" dirty="0">
                <a:solidFill>
                  <a:srgbClr val="445055"/>
                </a:solidFill>
                <a:latin typeface="Corbel" panose="020B0503020204020204" pitchFamily="34" charset="0"/>
              </a:rPr>
              <a:t>ehrenamt@elearning-kinderschutz.de</a:t>
            </a:r>
          </a:p>
          <a:p>
            <a:pPr marL="0" indent="0">
              <a:buNone/>
            </a:pPr>
            <a:br>
              <a:rPr lang="de-DE" dirty="0">
                <a:latin typeface="Corbel" panose="020B0503020204020204" pitchFamily="34" charset="0"/>
              </a:rPr>
            </a:br>
            <a:endParaRPr lang="de-DE" dirty="0"/>
          </a:p>
        </p:txBody>
      </p:sp>
      <p:sp>
        <p:nvSpPr>
          <p:cNvPr id="3" name="Foliennummernplatzhalter 2">
            <a:extLst>
              <a:ext uri="{FF2B5EF4-FFF2-40B4-BE49-F238E27FC236}">
                <a16:creationId xmlns:a16="http://schemas.microsoft.com/office/drawing/2014/main" id="{2787A1E0-452F-401C-8A6B-715263205AC7}"/>
              </a:ext>
            </a:extLst>
          </p:cNvPr>
          <p:cNvSpPr>
            <a:spLocks noGrp="1"/>
          </p:cNvSpPr>
          <p:nvPr>
            <p:ph type="sldNum" sz="quarter" idx="12"/>
          </p:nvPr>
        </p:nvSpPr>
        <p:spPr/>
        <p:txBody>
          <a:bodyPr/>
          <a:lstStyle/>
          <a:p>
            <a:pPr>
              <a:defRPr/>
            </a:pPr>
            <a:fld id="{43AA54D9-B87A-F84D-86CD-6E00C338952B}" type="slidenum">
              <a:rPr lang="de-DE" smtClean="0"/>
              <a:t>2</a:t>
            </a:fld>
            <a:endParaRPr lang="de-DE"/>
          </a:p>
        </p:txBody>
      </p:sp>
      <p:sp>
        <p:nvSpPr>
          <p:cNvPr id="4" name="Textplatzhalter 3">
            <a:extLst>
              <a:ext uri="{FF2B5EF4-FFF2-40B4-BE49-F238E27FC236}">
                <a16:creationId xmlns:a16="http://schemas.microsoft.com/office/drawing/2014/main" id="{E7CCEE90-D9C6-4B1F-A572-752940831EEF}"/>
              </a:ext>
            </a:extLst>
          </p:cNvPr>
          <p:cNvSpPr>
            <a:spLocks noGrp="1"/>
          </p:cNvSpPr>
          <p:nvPr>
            <p:ph type="body" sz="quarter" idx="13"/>
          </p:nvPr>
        </p:nvSpPr>
        <p:spPr/>
        <p:txBody>
          <a:bodyPr>
            <a:noAutofit/>
          </a:bodyPr>
          <a:lstStyle/>
          <a:p>
            <a:r>
              <a:rPr lang="de-DE" sz="2300" b="1" dirty="0"/>
              <a:t>Nutzungsbedingungen</a:t>
            </a:r>
          </a:p>
        </p:txBody>
      </p:sp>
      <p:pic>
        <p:nvPicPr>
          <p:cNvPr id="5" name="Grafik 4">
            <a:extLst>
              <a:ext uri="{FF2B5EF4-FFF2-40B4-BE49-F238E27FC236}">
                <a16:creationId xmlns:a16="http://schemas.microsoft.com/office/drawing/2014/main" id="{7ACB19EB-DD07-4548-B29D-1851F3DBAEAD}"/>
              </a:ext>
            </a:extLst>
          </p:cNvPr>
          <p:cNvPicPr>
            <a:picLocks noChangeAspect="1"/>
          </p:cNvPicPr>
          <p:nvPr/>
        </p:nvPicPr>
        <p:blipFill>
          <a:blip r:embed="rId3"/>
          <a:stretch>
            <a:fillRect/>
          </a:stretch>
        </p:blipFill>
        <p:spPr>
          <a:xfrm>
            <a:off x="725719" y="1791823"/>
            <a:ext cx="10740562" cy="2272203"/>
          </a:xfrm>
          <a:prstGeom prst="rect">
            <a:avLst/>
          </a:prstGeom>
        </p:spPr>
      </p:pic>
    </p:spTree>
    <p:extLst>
      <p:ext uri="{BB962C8B-B14F-4D97-AF65-F5344CB8AC3E}">
        <p14:creationId xmlns:p14="http://schemas.microsoft.com/office/powerpoint/2010/main" val="414141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B79BCE5-BF29-46B9-AEEE-04F4C27C144A}"/>
              </a:ext>
            </a:extLst>
          </p:cNvPr>
          <p:cNvPicPr>
            <a:picLocks noChangeAspect="1"/>
          </p:cNvPicPr>
          <p:nvPr/>
        </p:nvPicPr>
        <p:blipFill>
          <a:blip r:embed="rId2"/>
          <a:stretch>
            <a:fillRect/>
          </a:stretch>
        </p:blipFill>
        <p:spPr>
          <a:xfrm>
            <a:off x="5200000" y="1989186"/>
            <a:ext cx="1934599" cy="3156066"/>
          </a:xfrm>
          <a:prstGeom prst="rect">
            <a:avLst/>
          </a:prstGeom>
        </p:spPr>
      </p:pic>
      <p:sp>
        <p:nvSpPr>
          <p:cNvPr id="3" name="Foliennummernplatzhalter 2">
            <a:extLst>
              <a:ext uri="{FF2B5EF4-FFF2-40B4-BE49-F238E27FC236}">
                <a16:creationId xmlns:a16="http://schemas.microsoft.com/office/drawing/2014/main" id="{3FFDCC29-0F42-48A9-B0A2-EDD53958C1AA}"/>
              </a:ext>
            </a:extLst>
          </p:cNvPr>
          <p:cNvSpPr>
            <a:spLocks noGrp="1"/>
          </p:cNvSpPr>
          <p:nvPr>
            <p:ph type="sldNum" sz="quarter" idx="12"/>
          </p:nvPr>
        </p:nvSpPr>
        <p:spPr/>
        <p:txBody>
          <a:bodyPr/>
          <a:lstStyle/>
          <a:p>
            <a:pPr>
              <a:defRPr/>
            </a:pPr>
            <a:fld id="{43AA54D9-B87A-F84D-86CD-6E00C338952B}" type="slidenum">
              <a:rPr lang="de-DE" smtClean="0"/>
              <a:t>3</a:t>
            </a:fld>
            <a:endParaRPr lang="de-DE"/>
          </a:p>
        </p:txBody>
      </p:sp>
      <p:sp>
        <p:nvSpPr>
          <p:cNvPr id="4" name="Textplatzhalter 3">
            <a:extLst>
              <a:ext uri="{FF2B5EF4-FFF2-40B4-BE49-F238E27FC236}">
                <a16:creationId xmlns:a16="http://schemas.microsoft.com/office/drawing/2014/main" id="{B7FF846A-8925-47B9-9049-EFE5EBF0368F}"/>
              </a:ext>
            </a:extLst>
          </p:cNvPr>
          <p:cNvSpPr>
            <a:spLocks noGrp="1"/>
          </p:cNvSpPr>
          <p:nvPr>
            <p:ph type="body" sz="quarter" idx="13"/>
          </p:nvPr>
        </p:nvSpPr>
        <p:spPr>
          <a:xfrm>
            <a:off x="515939" y="669982"/>
            <a:ext cx="8036687" cy="327025"/>
          </a:xfrm>
        </p:spPr>
        <p:txBody>
          <a:bodyPr>
            <a:noAutofit/>
          </a:bodyPr>
          <a:lstStyle/>
          <a:p>
            <a:r>
              <a:rPr lang="de-DE" sz="2300" b="1" dirty="0"/>
              <a:t>Ehrenamtliche Organisationen: Räume des Aufwachsens</a:t>
            </a:r>
          </a:p>
        </p:txBody>
      </p:sp>
      <p:sp>
        <p:nvSpPr>
          <p:cNvPr id="8" name="Textfeld 7">
            <a:extLst>
              <a:ext uri="{FF2B5EF4-FFF2-40B4-BE49-F238E27FC236}">
                <a16:creationId xmlns:a16="http://schemas.microsoft.com/office/drawing/2014/main" id="{51401CF8-F295-4C68-8DAA-87514B24ABB7}"/>
              </a:ext>
            </a:extLst>
          </p:cNvPr>
          <p:cNvSpPr txBox="1"/>
          <p:nvPr/>
        </p:nvSpPr>
        <p:spPr>
          <a:xfrm>
            <a:off x="1109325" y="1426258"/>
            <a:ext cx="3217861" cy="1477328"/>
          </a:xfrm>
          <a:prstGeom prst="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dirty="0">
                <a:latin typeface="Corbel" panose="020B0503020204020204" pitchFamily="34" charset="0"/>
              </a:rPr>
              <a:t>Ehrenamtliche Organisationen stellen wichtige und wertvolle Räume für Kinder und Jugendliche beim Aufwachsen dar. </a:t>
            </a:r>
          </a:p>
        </p:txBody>
      </p:sp>
      <p:sp>
        <p:nvSpPr>
          <p:cNvPr id="9" name="Textfeld 8">
            <a:extLst>
              <a:ext uri="{FF2B5EF4-FFF2-40B4-BE49-F238E27FC236}">
                <a16:creationId xmlns:a16="http://schemas.microsoft.com/office/drawing/2014/main" id="{956BC554-3BDF-49EE-BA02-ECA19E710B9C}"/>
              </a:ext>
            </a:extLst>
          </p:cNvPr>
          <p:cNvSpPr txBox="1"/>
          <p:nvPr/>
        </p:nvSpPr>
        <p:spPr>
          <a:xfrm>
            <a:off x="7383295" y="1426258"/>
            <a:ext cx="3699380" cy="1477328"/>
          </a:xfrm>
          <a:prstGeom prst="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pPr algn="r"/>
            <a:r>
              <a:rPr lang="de-DE" dirty="0">
                <a:latin typeface="Corbel" panose="020B0503020204020204" pitchFamily="34" charset="0"/>
              </a:rPr>
              <a:t>Oftmals können Kinder/Jugendliche hier das erste Mal abseits von Schule und Elternhaus ausprobieren, Erfahrungen sammeln und Freund*innen finden. </a:t>
            </a:r>
          </a:p>
        </p:txBody>
      </p:sp>
      <p:sp>
        <p:nvSpPr>
          <p:cNvPr id="10" name="Textfeld 9">
            <a:extLst>
              <a:ext uri="{FF2B5EF4-FFF2-40B4-BE49-F238E27FC236}">
                <a16:creationId xmlns:a16="http://schemas.microsoft.com/office/drawing/2014/main" id="{64443F16-DFA1-4A19-B10E-4AEB8060B5D3}"/>
              </a:ext>
            </a:extLst>
          </p:cNvPr>
          <p:cNvSpPr txBox="1"/>
          <p:nvPr/>
        </p:nvSpPr>
        <p:spPr>
          <a:xfrm>
            <a:off x="7705071" y="4278773"/>
            <a:ext cx="3377603" cy="1477328"/>
          </a:xfrm>
          <a:prstGeom prst="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pPr algn="r"/>
            <a:r>
              <a:rPr lang="de-DE" dirty="0">
                <a:latin typeface="Corbel" panose="020B0503020204020204" pitchFamily="34" charset="0"/>
              </a:rPr>
              <a:t>Der Zugang zu Ehrenamtlichen ist oftmals niederschwelliger als zu Eltern/Lehrkräften und daher oftmals von besonderer Nähe gekennzeichnet. </a:t>
            </a:r>
          </a:p>
        </p:txBody>
      </p:sp>
      <p:sp>
        <p:nvSpPr>
          <p:cNvPr id="11" name="Textfeld 10">
            <a:extLst>
              <a:ext uri="{FF2B5EF4-FFF2-40B4-BE49-F238E27FC236}">
                <a16:creationId xmlns:a16="http://schemas.microsoft.com/office/drawing/2014/main" id="{9580138F-0116-464B-90D2-A233FDA74290}"/>
              </a:ext>
            </a:extLst>
          </p:cNvPr>
          <p:cNvSpPr txBox="1"/>
          <p:nvPr/>
        </p:nvSpPr>
        <p:spPr>
          <a:xfrm>
            <a:off x="1109326" y="4278773"/>
            <a:ext cx="3705865" cy="1477328"/>
          </a:xfrm>
          <a:prstGeom prst="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dirty="0">
                <a:latin typeface="Corbel" panose="020B0503020204020204" pitchFamily="34" charset="0"/>
              </a:rPr>
              <a:t>Der ehrenamtliche Bereich hat daher viele Chancen bei der Entwicklung von Kindern /Jugendlichen ist aber auch ein Risikofeld, in dem Nähe gezielt ausgenutzt werden kann.</a:t>
            </a:r>
          </a:p>
        </p:txBody>
      </p:sp>
      <p:pic>
        <p:nvPicPr>
          <p:cNvPr id="5" name="Grafik 4">
            <a:extLst>
              <a:ext uri="{FF2B5EF4-FFF2-40B4-BE49-F238E27FC236}">
                <a16:creationId xmlns:a16="http://schemas.microsoft.com/office/drawing/2014/main" id="{8281DBFC-8E6D-174D-8F37-737F22D969C4}"/>
              </a:ext>
            </a:extLst>
          </p:cNvPr>
          <p:cNvPicPr>
            <a:picLocks noChangeAspect="1"/>
          </p:cNvPicPr>
          <p:nvPr/>
        </p:nvPicPr>
        <p:blipFill>
          <a:blip r:embed="rId3"/>
          <a:stretch>
            <a:fillRect/>
          </a:stretch>
        </p:blipFill>
        <p:spPr>
          <a:xfrm rot="5834560">
            <a:off x="5824398" y="4691668"/>
            <a:ext cx="685800" cy="1524000"/>
          </a:xfrm>
          <a:prstGeom prst="rect">
            <a:avLst/>
          </a:prstGeom>
        </p:spPr>
      </p:pic>
      <p:pic>
        <p:nvPicPr>
          <p:cNvPr id="15" name="Grafik 14">
            <a:extLst>
              <a:ext uri="{FF2B5EF4-FFF2-40B4-BE49-F238E27FC236}">
                <a16:creationId xmlns:a16="http://schemas.microsoft.com/office/drawing/2014/main" id="{C769A901-8AA5-DB40-9A2B-DFAD5B1116C4}"/>
              </a:ext>
            </a:extLst>
          </p:cNvPr>
          <p:cNvPicPr>
            <a:picLocks noChangeAspect="1"/>
          </p:cNvPicPr>
          <p:nvPr/>
        </p:nvPicPr>
        <p:blipFill>
          <a:blip r:embed="rId4"/>
          <a:stretch>
            <a:fillRect/>
          </a:stretch>
        </p:blipFill>
        <p:spPr>
          <a:xfrm>
            <a:off x="9317624" y="3222794"/>
            <a:ext cx="711200" cy="558800"/>
          </a:xfrm>
          <a:prstGeom prst="rect">
            <a:avLst/>
          </a:prstGeom>
        </p:spPr>
      </p:pic>
      <p:pic>
        <p:nvPicPr>
          <p:cNvPr id="12" name="Grafik 11">
            <a:extLst>
              <a:ext uri="{FF2B5EF4-FFF2-40B4-BE49-F238E27FC236}">
                <a16:creationId xmlns:a16="http://schemas.microsoft.com/office/drawing/2014/main" id="{75B1EF54-B566-D841-B6F5-814F41E458E3}"/>
              </a:ext>
            </a:extLst>
          </p:cNvPr>
          <p:cNvPicPr>
            <a:picLocks noChangeAspect="1"/>
          </p:cNvPicPr>
          <p:nvPr/>
        </p:nvPicPr>
        <p:blipFill>
          <a:blip r:embed="rId5"/>
          <a:stretch>
            <a:fillRect/>
          </a:stretch>
        </p:blipFill>
        <p:spPr>
          <a:xfrm rot="16200000">
            <a:off x="5602307" y="1343621"/>
            <a:ext cx="797089" cy="1138699"/>
          </a:xfrm>
          <a:prstGeom prst="rect">
            <a:avLst/>
          </a:prstGeom>
        </p:spPr>
      </p:pic>
    </p:spTree>
    <p:extLst>
      <p:ext uri="{BB962C8B-B14F-4D97-AF65-F5344CB8AC3E}">
        <p14:creationId xmlns:p14="http://schemas.microsoft.com/office/powerpoint/2010/main" val="108023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532F5D-F886-4B88-AF84-43854491307C}"/>
              </a:ext>
            </a:extLst>
          </p:cNvPr>
          <p:cNvSpPr>
            <a:spLocks noGrp="1"/>
          </p:cNvSpPr>
          <p:nvPr>
            <p:ph type="sldNum" sz="quarter" idx="12"/>
          </p:nvPr>
        </p:nvSpPr>
        <p:spPr/>
        <p:txBody>
          <a:bodyPr/>
          <a:lstStyle/>
          <a:p>
            <a:pPr>
              <a:defRPr/>
            </a:pPr>
            <a:fld id="{43AA54D9-B87A-F84D-86CD-6E00C338952B}" type="slidenum">
              <a:rPr lang="de-DE" smtClean="0"/>
              <a:t>4</a:t>
            </a:fld>
            <a:endParaRPr lang="de-DE"/>
          </a:p>
        </p:txBody>
      </p:sp>
      <p:sp>
        <p:nvSpPr>
          <p:cNvPr id="4" name="Textplatzhalter 3">
            <a:extLst>
              <a:ext uri="{FF2B5EF4-FFF2-40B4-BE49-F238E27FC236}">
                <a16:creationId xmlns:a16="http://schemas.microsoft.com/office/drawing/2014/main" id="{637EF785-75C2-4534-A7A8-1AE0E7C79DB6}"/>
              </a:ext>
            </a:extLst>
          </p:cNvPr>
          <p:cNvSpPr>
            <a:spLocks noGrp="1"/>
          </p:cNvSpPr>
          <p:nvPr>
            <p:ph type="body" sz="quarter" idx="13"/>
          </p:nvPr>
        </p:nvSpPr>
        <p:spPr/>
        <p:txBody>
          <a:bodyPr>
            <a:noAutofit/>
          </a:bodyPr>
          <a:lstStyle/>
          <a:p>
            <a:r>
              <a:rPr lang="de-DE" sz="2300" b="1" dirty="0"/>
              <a:t>Kontexte &amp; Formen der Gewalt</a:t>
            </a:r>
          </a:p>
        </p:txBody>
      </p:sp>
      <p:sp>
        <p:nvSpPr>
          <p:cNvPr id="6" name="Textfeld 5">
            <a:extLst>
              <a:ext uri="{FF2B5EF4-FFF2-40B4-BE49-F238E27FC236}">
                <a16:creationId xmlns:a16="http://schemas.microsoft.com/office/drawing/2014/main" id="{70681EBE-877E-4E3B-BD99-C6C0D8C61EE8}"/>
              </a:ext>
            </a:extLst>
          </p:cNvPr>
          <p:cNvSpPr txBox="1"/>
          <p:nvPr/>
        </p:nvSpPr>
        <p:spPr>
          <a:xfrm>
            <a:off x="182064" y="1574573"/>
            <a:ext cx="2610265" cy="1736646"/>
          </a:xfrm>
          <a:prstGeom prst="wedgeRoundRectCallout">
            <a:avLst>
              <a:gd name="adj1" fmla="val -9828"/>
              <a:gd name="adj2" fmla="val 77167"/>
              <a:gd name="adj3" fmla="val 16667"/>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sz="1600" i="1" dirty="0">
                <a:latin typeface="Corbel" panose="020B0503020204020204" pitchFamily="34" charset="0"/>
              </a:rPr>
              <a:t>Sexualisierte und andere Formen der Gewalt haben viele Facetten und können überall zu Tage treten, also auch in ehrenamtlichen Organisationen.</a:t>
            </a:r>
          </a:p>
        </p:txBody>
      </p:sp>
      <p:pic>
        <p:nvPicPr>
          <p:cNvPr id="8" name="Grafik 7">
            <a:extLst>
              <a:ext uri="{FF2B5EF4-FFF2-40B4-BE49-F238E27FC236}">
                <a16:creationId xmlns:a16="http://schemas.microsoft.com/office/drawing/2014/main" id="{BD8324C3-47E2-4682-A702-C3D772CA6A4D}"/>
              </a:ext>
            </a:extLst>
          </p:cNvPr>
          <p:cNvPicPr>
            <a:picLocks noChangeAspect="1"/>
          </p:cNvPicPr>
          <p:nvPr/>
        </p:nvPicPr>
        <p:blipFill>
          <a:blip r:embed="rId2"/>
          <a:stretch>
            <a:fillRect/>
          </a:stretch>
        </p:blipFill>
        <p:spPr>
          <a:xfrm>
            <a:off x="655385" y="3834977"/>
            <a:ext cx="1894821" cy="2655620"/>
          </a:xfrm>
          <a:prstGeom prst="rect">
            <a:avLst/>
          </a:prstGeom>
        </p:spPr>
      </p:pic>
      <p:sp>
        <p:nvSpPr>
          <p:cNvPr id="9" name="Textfeld 8">
            <a:extLst>
              <a:ext uri="{FF2B5EF4-FFF2-40B4-BE49-F238E27FC236}">
                <a16:creationId xmlns:a16="http://schemas.microsoft.com/office/drawing/2014/main" id="{014158AB-D605-45D4-8DF3-2FAECE0A2FB3}"/>
              </a:ext>
            </a:extLst>
          </p:cNvPr>
          <p:cNvSpPr txBox="1"/>
          <p:nvPr/>
        </p:nvSpPr>
        <p:spPr>
          <a:xfrm>
            <a:off x="4319080" y="1302158"/>
            <a:ext cx="7367955" cy="1736646"/>
          </a:xfrm>
          <a:prstGeom prst="wedgeRoundRectCallout">
            <a:avLst>
              <a:gd name="adj1" fmla="val 32595"/>
              <a:gd name="adj2" fmla="val 98607"/>
              <a:gd name="adj3" fmla="val 16667"/>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sz="1600" i="1" dirty="0">
                <a:latin typeface="Corbel" panose="020B0503020204020204" pitchFamily="34" charset="0"/>
              </a:rPr>
              <a:t>Dabei ist zwischen </a:t>
            </a:r>
          </a:p>
          <a:p>
            <a:pPr marL="285750" indent="-285750">
              <a:buFont typeface="Arial" panose="020B0604020202020204" pitchFamily="34" charset="0"/>
              <a:buChar char="•"/>
            </a:pPr>
            <a:r>
              <a:rPr lang="de-DE" sz="1600" i="1" dirty="0">
                <a:latin typeface="Corbel" panose="020B0503020204020204" pitchFamily="34" charset="0"/>
              </a:rPr>
              <a:t>(sexualisierter) Gewalt durch eine in der Organisation tätige Person,</a:t>
            </a:r>
          </a:p>
          <a:p>
            <a:pPr marL="285750" indent="-285750">
              <a:buFont typeface="Arial" panose="020B0604020202020204" pitchFamily="34" charset="0"/>
              <a:buChar char="•"/>
            </a:pPr>
            <a:r>
              <a:rPr lang="de-DE" sz="1600" i="1" dirty="0">
                <a:latin typeface="Corbel" panose="020B0503020204020204" pitchFamily="34" charset="0"/>
              </a:rPr>
              <a:t>(sexualisierter) Gewalt durch eine Person, die nicht in der Organisation tätig ist (z.B. innerfamiliärer Missbrauch, </a:t>
            </a:r>
            <a:r>
              <a:rPr lang="de-DE" sz="1600" i="1" dirty="0" err="1">
                <a:latin typeface="Corbel" panose="020B0503020204020204" pitchFamily="34" charset="0"/>
              </a:rPr>
              <a:t>Fremdtäter:in</a:t>
            </a:r>
            <a:r>
              <a:rPr lang="de-DE" sz="1600" i="1" dirty="0">
                <a:latin typeface="Corbel" panose="020B0503020204020204" pitchFamily="34" charset="0"/>
              </a:rPr>
              <a:t>) und</a:t>
            </a:r>
          </a:p>
          <a:p>
            <a:pPr marL="285750" indent="-285750">
              <a:buFont typeface="Arial" panose="020B0604020202020204" pitchFamily="34" charset="0"/>
              <a:buChar char="•"/>
            </a:pPr>
            <a:r>
              <a:rPr lang="de-DE" sz="1600" i="1" dirty="0">
                <a:latin typeface="Corbel" panose="020B0503020204020204" pitchFamily="34" charset="0"/>
              </a:rPr>
              <a:t>(sexualisierte) Gewalt zwischen Kindern und Jugendlichen (Peergewalt) zu unterscheiden.</a:t>
            </a:r>
          </a:p>
        </p:txBody>
      </p:sp>
      <p:sp>
        <p:nvSpPr>
          <p:cNvPr id="12" name="Textfeld 11">
            <a:extLst>
              <a:ext uri="{FF2B5EF4-FFF2-40B4-BE49-F238E27FC236}">
                <a16:creationId xmlns:a16="http://schemas.microsoft.com/office/drawing/2014/main" id="{C96EA583-4A39-4D2F-A9C2-A49DA61FF31F}"/>
              </a:ext>
            </a:extLst>
          </p:cNvPr>
          <p:cNvSpPr txBox="1"/>
          <p:nvPr/>
        </p:nvSpPr>
        <p:spPr>
          <a:xfrm>
            <a:off x="2656141" y="3619020"/>
            <a:ext cx="4094854" cy="2281476"/>
          </a:xfrm>
          <a:prstGeom prst="wedgeRoundRectCallout">
            <a:avLst>
              <a:gd name="adj1" fmla="val -61528"/>
              <a:gd name="adj2" fmla="val -14722"/>
              <a:gd name="adj3" fmla="val 16667"/>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sz="1600" i="1" dirty="0">
                <a:latin typeface="Corbel" panose="020B0503020204020204" pitchFamily="34" charset="0"/>
              </a:rPr>
              <a:t>Gerade im ehrenamtlichen Bereich sind hier die Grenzen fließend, da es immer wieder Personen und Orte geben kann, die sich nicht ausschließlich dem ehrenamtlichen oder einem externen Bereich zuordnen lassen (z.B. Eltern, die im Verein aktiv sind, Fahrgemeinschaften oder </a:t>
            </a:r>
            <a:r>
              <a:rPr lang="de-DE" sz="1600" i="1" dirty="0" err="1">
                <a:latin typeface="Corbel" panose="020B0503020204020204" pitchFamily="34" charset="0"/>
              </a:rPr>
              <a:t>Schiedsrichter:innen</a:t>
            </a:r>
            <a:r>
              <a:rPr lang="de-DE" sz="1600" i="1" dirty="0">
                <a:latin typeface="Corbel" panose="020B0503020204020204" pitchFamily="34" charset="0"/>
              </a:rPr>
              <a:t>).</a:t>
            </a:r>
          </a:p>
        </p:txBody>
      </p:sp>
      <p:sp>
        <p:nvSpPr>
          <p:cNvPr id="14" name="Textfeld 13">
            <a:extLst>
              <a:ext uri="{FF2B5EF4-FFF2-40B4-BE49-F238E27FC236}">
                <a16:creationId xmlns:a16="http://schemas.microsoft.com/office/drawing/2014/main" id="{ECE52A2D-3085-46C5-8C93-F078D98CD8A3}"/>
              </a:ext>
            </a:extLst>
          </p:cNvPr>
          <p:cNvSpPr txBox="1"/>
          <p:nvPr/>
        </p:nvSpPr>
        <p:spPr>
          <a:xfrm>
            <a:off x="6995115" y="3997779"/>
            <a:ext cx="3115022" cy="2009061"/>
          </a:xfrm>
          <a:prstGeom prst="wedgeRoundRectCallout">
            <a:avLst>
              <a:gd name="adj1" fmla="val 62499"/>
              <a:gd name="adj2" fmla="val -13222"/>
              <a:gd name="adj3" fmla="val 16667"/>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rtlCol="0">
            <a:spAutoFit/>
          </a:bodyPr>
          <a:lstStyle/>
          <a:p>
            <a:r>
              <a:rPr lang="de-DE" sz="1600" i="1" dirty="0">
                <a:latin typeface="Corbel" panose="020B0503020204020204" pitchFamily="34" charset="0"/>
              </a:rPr>
              <a:t>Egal in welchem Kontext die Gewalt stattfindet unterscheidet man zwischen körperlicher, emotionaler und sexualisierter Gewalt sowie Vernachlässigung. All diese Formen zählen als Kindesmisshandlungen.</a:t>
            </a:r>
          </a:p>
        </p:txBody>
      </p:sp>
      <p:pic>
        <p:nvPicPr>
          <p:cNvPr id="5" name="Grafik 4">
            <a:extLst>
              <a:ext uri="{FF2B5EF4-FFF2-40B4-BE49-F238E27FC236}">
                <a16:creationId xmlns:a16="http://schemas.microsoft.com/office/drawing/2014/main" id="{810D007E-822A-A342-B84B-A565E70D4A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9956144" y="3834977"/>
            <a:ext cx="1891608" cy="2417804"/>
          </a:xfrm>
          <a:prstGeom prst="rect">
            <a:avLst/>
          </a:prstGeom>
        </p:spPr>
      </p:pic>
    </p:spTree>
    <p:extLst>
      <p:ext uri="{BB962C8B-B14F-4D97-AF65-F5344CB8AC3E}">
        <p14:creationId xmlns:p14="http://schemas.microsoft.com/office/powerpoint/2010/main" val="161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07138E-844C-4500-A2DA-A70461501D51}"/>
              </a:ext>
            </a:extLst>
          </p:cNvPr>
          <p:cNvSpPr>
            <a:spLocks noGrp="1"/>
          </p:cNvSpPr>
          <p:nvPr>
            <p:ph idx="1"/>
          </p:nvPr>
        </p:nvSpPr>
        <p:spPr>
          <a:xfrm>
            <a:off x="1519238" y="1339850"/>
            <a:ext cx="9001124" cy="3995738"/>
          </a:xfrm>
        </p:spPr>
        <p:txBody>
          <a:bodyPr>
            <a:normAutofit lnSpcReduction="10000"/>
          </a:bodyPr>
          <a:lstStyle/>
          <a:p>
            <a:pPr marL="0" indent="0" algn="ctr">
              <a:lnSpc>
                <a:spcPct val="150000"/>
              </a:lnSpc>
              <a:buNone/>
            </a:pPr>
            <a:r>
              <a:rPr lang="de-DE" sz="1800" dirty="0"/>
              <a:t>Fast </a:t>
            </a:r>
            <a:r>
              <a:rPr lang="de-DE" sz="1800" dirty="0" err="1"/>
              <a:t>jede:r</a:t>
            </a:r>
            <a:r>
              <a:rPr lang="de-DE" sz="1800" dirty="0"/>
              <a:t> dritte Deutsche war in Kindheit oder Jugend mindestens einmal von Kindesmisshandlung betroffen (Witt et al., 2017). </a:t>
            </a:r>
          </a:p>
          <a:p>
            <a:pPr marL="0" indent="0" algn="ctr">
              <a:lnSpc>
                <a:spcPct val="150000"/>
              </a:lnSpc>
              <a:buNone/>
            </a:pPr>
            <a:r>
              <a:rPr lang="de-DE" sz="1800" dirty="0"/>
              <a:t>Trotzdem geht die WHO davon aus, dass 90 % der Fälle von Kindesmisshandlung nicht erkannt werden (Sethi et al., 2013). </a:t>
            </a:r>
          </a:p>
          <a:p>
            <a:pPr marL="0" indent="0" algn="ctr">
              <a:lnSpc>
                <a:spcPct val="150000"/>
              </a:lnSpc>
              <a:buNone/>
            </a:pPr>
            <a:r>
              <a:rPr lang="de-DE" sz="1800" dirty="0"/>
              <a:t>Dies liegt unter anderem daran, dass Kontaktpersonen oftmals zu wenig Kenntnisse über Kindesmisshandlung haben. </a:t>
            </a:r>
          </a:p>
          <a:p>
            <a:pPr marL="0" indent="0" algn="ctr">
              <a:lnSpc>
                <a:spcPct val="150000"/>
              </a:lnSpc>
              <a:buNone/>
            </a:pPr>
            <a:r>
              <a:rPr lang="de-DE" sz="1800" dirty="0"/>
              <a:t>Die Arbeit mit Kindern und Jugendlichen ist der Bereich, in dem die meisten Ehrenamtlichen aktiv sind.</a:t>
            </a:r>
          </a:p>
          <a:p>
            <a:pPr marL="0" indent="0" algn="ctr">
              <a:lnSpc>
                <a:spcPct val="150000"/>
              </a:lnSpc>
              <a:buNone/>
            </a:pPr>
            <a:r>
              <a:rPr lang="de-DE" sz="1800" dirty="0"/>
              <a:t>Oft sind die Ehrenamtlichen selbst dabei noch relativ jung.</a:t>
            </a:r>
          </a:p>
        </p:txBody>
      </p:sp>
      <p:sp>
        <p:nvSpPr>
          <p:cNvPr id="3" name="Foliennummernplatzhalter 2">
            <a:extLst>
              <a:ext uri="{FF2B5EF4-FFF2-40B4-BE49-F238E27FC236}">
                <a16:creationId xmlns:a16="http://schemas.microsoft.com/office/drawing/2014/main" id="{B8E6490B-CBDD-49AD-A6D1-DD426BF3CD53}"/>
              </a:ext>
            </a:extLst>
          </p:cNvPr>
          <p:cNvSpPr>
            <a:spLocks noGrp="1"/>
          </p:cNvSpPr>
          <p:nvPr>
            <p:ph type="sldNum" sz="quarter" idx="12"/>
          </p:nvPr>
        </p:nvSpPr>
        <p:spPr/>
        <p:txBody>
          <a:bodyPr/>
          <a:lstStyle/>
          <a:p>
            <a:pPr>
              <a:defRPr/>
            </a:pPr>
            <a:fld id="{43AA54D9-B87A-F84D-86CD-6E00C338952B}" type="slidenum">
              <a:rPr lang="de-DE" smtClean="0"/>
              <a:t>5</a:t>
            </a:fld>
            <a:endParaRPr lang="de-DE"/>
          </a:p>
        </p:txBody>
      </p:sp>
      <p:sp>
        <p:nvSpPr>
          <p:cNvPr id="4" name="Textplatzhalter 3">
            <a:extLst>
              <a:ext uri="{FF2B5EF4-FFF2-40B4-BE49-F238E27FC236}">
                <a16:creationId xmlns:a16="http://schemas.microsoft.com/office/drawing/2014/main" id="{9A69FE7D-DDA0-4E79-A3AA-3B4FE579F1CB}"/>
              </a:ext>
            </a:extLst>
          </p:cNvPr>
          <p:cNvSpPr>
            <a:spLocks noGrp="1"/>
          </p:cNvSpPr>
          <p:nvPr>
            <p:ph type="body" sz="quarter" idx="13"/>
          </p:nvPr>
        </p:nvSpPr>
        <p:spPr/>
        <p:txBody>
          <a:bodyPr>
            <a:noAutofit/>
          </a:bodyPr>
          <a:lstStyle/>
          <a:p>
            <a:r>
              <a:rPr lang="de-DE" sz="2300" b="1" dirty="0"/>
              <a:t>Häufigkeiten von Kindesmisshandlungen</a:t>
            </a:r>
          </a:p>
        </p:txBody>
      </p:sp>
      <p:pic>
        <p:nvPicPr>
          <p:cNvPr id="6" name="Grafik 5">
            <a:extLst>
              <a:ext uri="{FF2B5EF4-FFF2-40B4-BE49-F238E27FC236}">
                <a16:creationId xmlns:a16="http://schemas.microsoft.com/office/drawing/2014/main" id="{2313F1A2-6762-834B-B6B8-B1DEBD0B302E}"/>
              </a:ext>
            </a:extLst>
          </p:cNvPr>
          <p:cNvPicPr>
            <a:picLocks noChangeAspect="1"/>
          </p:cNvPicPr>
          <p:nvPr/>
        </p:nvPicPr>
        <p:blipFill>
          <a:blip r:embed="rId2"/>
          <a:stretch>
            <a:fillRect/>
          </a:stretch>
        </p:blipFill>
        <p:spPr>
          <a:xfrm>
            <a:off x="3139309" y="5335588"/>
            <a:ext cx="6134100" cy="1054100"/>
          </a:xfrm>
          <a:prstGeom prst="rect">
            <a:avLst/>
          </a:prstGeom>
        </p:spPr>
      </p:pic>
    </p:spTree>
    <p:extLst>
      <p:ext uri="{BB962C8B-B14F-4D97-AF65-F5344CB8AC3E}">
        <p14:creationId xmlns:p14="http://schemas.microsoft.com/office/powerpoint/2010/main" val="12813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1CD87E9-8016-462F-84A2-C51631AEF0B1}"/>
              </a:ext>
            </a:extLst>
          </p:cNvPr>
          <p:cNvSpPr>
            <a:spLocks noGrp="1"/>
          </p:cNvSpPr>
          <p:nvPr>
            <p:ph type="sldNum" sz="quarter" idx="12"/>
          </p:nvPr>
        </p:nvSpPr>
        <p:spPr/>
        <p:txBody>
          <a:bodyPr/>
          <a:lstStyle/>
          <a:p>
            <a:pPr>
              <a:defRPr/>
            </a:pPr>
            <a:fld id="{43AA54D9-B87A-F84D-86CD-6E00C338952B}" type="slidenum">
              <a:rPr lang="de-DE" smtClean="0"/>
              <a:t>6</a:t>
            </a:fld>
            <a:endParaRPr lang="de-DE"/>
          </a:p>
        </p:txBody>
      </p:sp>
      <p:sp>
        <p:nvSpPr>
          <p:cNvPr id="4" name="Textplatzhalter 3">
            <a:extLst>
              <a:ext uri="{FF2B5EF4-FFF2-40B4-BE49-F238E27FC236}">
                <a16:creationId xmlns:a16="http://schemas.microsoft.com/office/drawing/2014/main" id="{D32549EA-60E8-48A5-939D-6F7C3CDB63CB}"/>
              </a:ext>
            </a:extLst>
          </p:cNvPr>
          <p:cNvSpPr>
            <a:spLocks noGrp="1"/>
          </p:cNvSpPr>
          <p:nvPr>
            <p:ph type="body" sz="quarter" idx="13"/>
          </p:nvPr>
        </p:nvSpPr>
        <p:spPr/>
        <p:txBody>
          <a:bodyPr>
            <a:noAutofit/>
          </a:bodyPr>
          <a:lstStyle/>
          <a:p>
            <a:r>
              <a:rPr lang="de-DE" sz="2300" b="1" dirty="0"/>
              <a:t>Folgen von Gewalt in Kindheit und Jugend</a:t>
            </a:r>
          </a:p>
        </p:txBody>
      </p:sp>
      <p:sp>
        <p:nvSpPr>
          <p:cNvPr id="10" name="Rechteck 9">
            <a:extLst>
              <a:ext uri="{FF2B5EF4-FFF2-40B4-BE49-F238E27FC236}">
                <a16:creationId xmlns:a16="http://schemas.microsoft.com/office/drawing/2014/main" id="{0BE2BCB3-EB66-488A-BC00-F907A6FA7C19}"/>
              </a:ext>
            </a:extLst>
          </p:cNvPr>
          <p:cNvSpPr/>
          <p:nvPr/>
        </p:nvSpPr>
        <p:spPr>
          <a:xfrm>
            <a:off x="490870" y="1210377"/>
            <a:ext cx="11171095" cy="5078313"/>
          </a:xfrm>
          <a:prstGeom prst="rect">
            <a:avLst/>
          </a:prstGeom>
        </p:spPr>
        <p:txBody>
          <a:bodyPr wrap="square">
            <a:spAutoFit/>
          </a:bodyPr>
          <a:lstStyle/>
          <a:p>
            <a:pPr algn="ctr"/>
            <a:r>
              <a:rPr lang="de-DE" dirty="0">
                <a:latin typeface="Corbel" panose="020B0503020204020204" pitchFamily="34" charset="0"/>
              </a:rPr>
              <a:t>Auch wenn es kein typisches Misshandlungssyndrom in Folge von (sexualisierter) Gewalt in Kindheit und Jugend gibt, können Betroffene kurzfristige, aber auch langfristige körperliche, psychische aber auch soziale Beeinträchtigungen erleiden, wie z.B.</a:t>
            </a: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endParaRPr lang="de-DE" dirty="0">
              <a:latin typeface="Corbel" panose="020B0503020204020204" pitchFamily="34" charset="0"/>
            </a:endParaRPr>
          </a:p>
          <a:p>
            <a:pPr algn="ctr"/>
            <a:r>
              <a:rPr lang="de-DE" dirty="0">
                <a:latin typeface="Corbel" panose="020B0503020204020204" pitchFamily="34" charset="0"/>
              </a:rPr>
              <a:t>Die Weltgesundheitsorganisation (WHO) bezeichnet Kindesmisshandlung daher als eine der Hauptursachen für soziale und gesundheitliche Ungleichheit weltweit. </a:t>
            </a:r>
          </a:p>
        </p:txBody>
      </p:sp>
      <p:sp>
        <p:nvSpPr>
          <p:cNvPr id="11" name="Textfeld 10">
            <a:extLst>
              <a:ext uri="{FF2B5EF4-FFF2-40B4-BE49-F238E27FC236}">
                <a16:creationId xmlns:a16="http://schemas.microsoft.com/office/drawing/2014/main" id="{A04CDC62-1D18-4D80-9744-0405E1B35D4A}"/>
              </a:ext>
            </a:extLst>
          </p:cNvPr>
          <p:cNvSpPr txBox="1"/>
          <p:nvPr/>
        </p:nvSpPr>
        <p:spPr>
          <a:xfrm>
            <a:off x="6333727" y="3893842"/>
            <a:ext cx="3256753" cy="1200329"/>
          </a:xfrm>
          <a:prstGeom prst="rect">
            <a:avLst/>
          </a:prstGeom>
          <a:noFill/>
        </p:spPr>
        <p:txBody>
          <a:bodyPr wrap="square" rtlCol="0">
            <a:spAutoFit/>
          </a:bodyPr>
          <a:lstStyle/>
          <a:p>
            <a:pPr algn="ctr" rtl="0"/>
            <a:r>
              <a:rPr lang="de-DE" dirty="0">
                <a:latin typeface="Corbel" panose="020B0503020204020204" pitchFamily="34" charset="0"/>
              </a:rPr>
              <a:t>Gesundheitsschädlicherer Lebensstil, z.B. risikoreiches Sexualverhalten, Alkohol- und Drogenkonsum</a:t>
            </a:r>
          </a:p>
        </p:txBody>
      </p:sp>
      <p:sp>
        <p:nvSpPr>
          <p:cNvPr id="13" name="Textfeld 12">
            <a:extLst>
              <a:ext uri="{FF2B5EF4-FFF2-40B4-BE49-F238E27FC236}">
                <a16:creationId xmlns:a16="http://schemas.microsoft.com/office/drawing/2014/main" id="{1083D05F-B927-4130-B377-A17A8E82A1EE}"/>
              </a:ext>
            </a:extLst>
          </p:cNvPr>
          <p:cNvSpPr txBox="1"/>
          <p:nvPr/>
        </p:nvSpPr>
        <p:spPr>
          <a:xfrm>
            <a:off x="3667328" y="2967335"/>
            <a:ext cx="1439693" cy="1147465"/>
          </a:xfrm>
          <a:prstGeom prst="rect">
            <a:avLst/>
          </a:prstGeom>
          <a:noFill/>
        </p:spPr>
        <p:txBody>
          <a:bodyPr wrap="square" rtlCol="0">
            <a:spAutoFit/>
          </a:bodyPr>
          <a:lstStyle/>
          <a:p>
            <a:endParaRPr lang="de-DE" dirty="0"/>
          </a:p>
        </p:txBody>
      </p:sp>
      <p:sp>
        <p:nvSpPr>
          <p:cNvPr id="14" name="Textfeld 13">
            <a:extLst>
              <a:ext uri="{FF2B5EF4-FFF2-40B4-BE49-F238E27FC236}">
                <a16:creationId xmlns:a16="http://schemas.microsoft.com/office/drawing/2014/main" id="{A52763B7-1C5B-415F-8D22-75913F36EBFC}"/>
              </a:ext>
            </a:extLst>
          </p:cNvPr>
          <p:cNvSpPr txBox="1"/>
          <p:nvPr/>
        </p:nvSpPr>
        <p:spPr>
          <a:xfrm>
            <a:off x="3788547" y="2246093"/>
            <a:ext cx="3296434" cy="1754326"/>
          </a:xfrm>
          <a:prstGeom prst="rect">
            <a:avLst/>
          </a:prstGeom>
          <a:noFill/>
        </p:spPr>
        <p:txBody>
          <a:bodyPr wrap="square" rtlCol="0">
            <a:spAutoFit/>
          </a:bodyPr>
          <a:lstStyle/>
          <a:p>
            <a:pPr algn="ctr"/>
            <a:r>
              <a:rPr lang="de-DE" dirty="0">
                <a:latin typeface="Corbel" panose="020B0503020204020204" pitchFamily="34" charset="0"/>
              </a:rPr>
              <a:t>Beeinträchtigungen der Gedächtnisleistung/der kognitiven Leistungsfähigkeit </a:t>
            </a:r>
            <a:r>
              <a:rPr lang="de-DE" dirty="0">
                <a:latin typeface="Corbel" panose="020B0503020204020204" pitchFamily="34" charset="0"/>
                <a:sym typeface="Wingdings" panose="05000000000000000000" pitchFamily="2" charset="2"/>
              </a:rPr>
              <a:t> </a:t>
            </a:r>
            <a:r>
              <a:rPr lang="de-DE" dirty="0">
                <a:latin typeface="Corbel" panose="020B0503020204020204" pitchFamily="34" charset="0"/>
              </a:rPr>
              <a:t>Beeinträchtigung der schulischen bzw. beruflichen Leistung</a:t>
            </a:r>
          </a:p>
        </p:txBody>
      </p:sp>
      <p:sp>
        <p:nvSpPr>
          <p:cNvPr id="15" name="Textfeld 14">
            <a:extLst>
              <a:ext uri="{FF2B5EF4-FFF2-40B4-BE49-F238E27FC236}">
                <a16:creationId xmlns:a16="http://schemas.microsoft.com/office/drawing/2014/main" id="{4AA02300-BEC9-49E7-96F8-AC9FBE6669A4}"/>
              </a:ext>
            </a:extLst>
          </p:cNvPr>
          <p:cNvSpPr txBox="1"/>
          <p:nvPr/>
        </p:nvSpPr>
        <p:spPr>
          <a:xfrm>
            <a:off x="2258543" y="3893842"/>
            <a:ext cx="1429966" cy="923330"/>
          </a:xfrm>
          <a:prstGeom prst="rect">
            <a:avLst/>
          </a:prstGeom>
          <a:noFill/>
        </p:spPr>
        <p:txBody>
          <a:bodyPr wrap="square" rtlCol="0">
            <a:spAutoFit/>
          </a:bodyPr>
          <a:lstStyle/>
          <a:p>
            <a:pPr algn="ctr"/>
            <a:r>
              <a:rPr lang="de-DE" dirty="0">
                <a:latin typeface="Corbel" panose="020B0503020204020204" pitchFamily="34" charset="0"/>
              </a:rPr>
              <a:t>Erhöhtes aggressives Verhalten</a:t>
            </a:r>
          </a:p>
        </p:txBody>
      </p:sp>
      <p:sp>
        <p:nvSpPr>
          <p:cNvPr id="16" name="Textfeld 15">
            <a:extLst>
              <a:ext uri="{FF2B5EF4-FFF2-40B4-BE49-F238E27FC236}">
                <a16:creationId xmlns:a16="http://schemas.microsoft.com/office/drawing/2014/main" id="{ACF2C999-344B-4F55-92BE-11F503B293E2}"/>
              </a:ext>
            </a:extLst>
          </p:cNvPr>
          <p:cNvSpPr txBox="1"/>
          <p:nvPr/>
        </p:nvSpPr>
        <p:spPr>
          <a:xfrm>
            <a:off x="8814056" y="2220418"/>
            <a:ext cx="3175689" cy="1754326"/>
          </a:xfrm>
          <a:prstGeom prst="rect">
            <a:avLst/>
          </a:prstGeom>
          <a:noFill/>
        </p:spPr>
        <p:txBody>
          <a:bodyPr wrap="square" rtlCol="0">
            <a:spAutoFit/>
          </a:bodyPr>
          <a:lstStyle/>
          <a:p>
            <a:pPr algn="ctr"/>
            <a:r>
              <a:rPr lang="de-DE" dirty="0">
                <a:latin typeface="Corbel" panose="020B0503020204020204" pitchFamily="34" charset="0"/>
              </a:rPr>
              <a:t>Erhöhtes Risiko für Erkrankungen wie Übergewicht, Geschlechtskrankheiten, Diabetes Mellitus, Krebs und Herz-Kreislauferkrankungen</a:t>
            </a:r>
          </a:p>
        </p:txBody>
      </p:sp>
      <p:pic>
        <p:nvPicPr>
          <p:cNvPr id="2" name="Grafik 1">
            <a:extLst>
              <a:ext uri="{FF2B5EF4-FFF2-40B4-BE49-F238E27FC236}">
                <a16:creationId xmlns:a16="http://schemas.microsoft.com/office/drawing/2014/main" id="{87159A34-AE01-AF4B-B897-BD0D2C56AC70}"/>
              </a:ext>
            </a:extLst>
          </p:cNvPr>
          <p:cNvPicPr>
            <a:picLocks noChangeAspect="1"/>
          </p:cNvPicPr>
          <p:nvPr/>
        </p:nvPicPr>
        <p:blipFill>
          <a:blip r:embed="rId2"/>
          <a:stretch>
            <a:fillRect/>
          </a:stretch>
        </p:blipFill>
        <p:spPr>
          <a:xfrm>
            <a:off x="423118" y="2901956"/>
            <a:ext cx="1687012" cy="1770528"/>
          </a:xfrm>
          <a:prstGeom prst="rect">
            <a:avLst/>
          </a:prstGeom>
        </p:spPr>
      </p:pic>
      <p:pic>
        <p:nvPicPr>
          <p:cNvPr id="6" name="Grafik 5">
            <a:extLst>
              <a:ext uri="{FF2B5EF4-FFF2-40B4-BE49-F238E27FC236}">
                <a16:creationId xmlns:a16="http://schemas.microsoft.com/office/drawing/2014/main" id="{5E818B31-1CBD-4E45-AE12-51A811B10CF4}"/>
              </a:ext>
            </a:extLst>
          </p:cNvPr>
          <p:cNvPicPr>
            <a:picLocks noChangeAspect="1"/>
          </p:cNvPicPr>
          <p:nvPr/>
        </p:nvPicPr>
        <p:blipFill>
          <a:blip r:embed="rId3"/>
          <a:stretch>
            <a:fillRect/>
          </a:stretch>
        </p:blipFill>
        <p:spPr>
          <a:xfrm>
            <a:off x="4743970" y="4000418"/>
            <a:ext cx="1346669" cy="1668813"/>
          </a:xfrm>
          <a:prstGeom prst="rect">
            <a:avLst/>
          </a:prstGeom>
        </p:spPr>
      </p:pic>
      <p:pic>
        <p:nvPicPr>
          <p:cNvPr id="7" name="Grafik 6">
            <a:extLst>
              <a:ext uri="{FF2B5EF4-FFF2-40B4-BE49-F238E27FC236}">
                <a16:creationId xmlns:a16="http://schemas.microsoft.com/office/drawing/2014/main" id="{68528B05-55FB-0C4A-8411-BC28DFA16C69}"/>
              </a:ext>
            </a:extLst>
          </p:cNvPr>
          <p:cNvPicPr>
            <a:picLocks noChangeAspect="1"/>
          </p:cNvPicPr>
          <p:nvPr/>
        </p:nvPicPr>
        <p:blipFill>
          <a:blip r:embed="rId4"/>
          <a:stretch>
            <a:fillRect/>
          </a:stretch>
        </p:blipFill>
        <p:spPr>
          <a:xfrm>
            <a:off x="2231349" y="2154817"/>
            <a:ext cx="1493521" cy="1615441"/>
          </a:xfrm>
          <a:prstGeom prst="rect">
            <a:avLst/>
          </a:prstGeom>
        </p:spPr>
      </p:pic>
      <p:pic>
        <p:nvPicPr>
          <p:cNvPr id="9" name="Grafik 8">
            <a:extLst>
              <a:ext uri="{FF2B5EF4-FFF2-40B4-BE49-F238E27FC236}">
                <a16:creationId xmlns:a16="http://schemas.microsoft.com/office/drawing/2014/main" id="{38B83E08-7858-994C-B436-E5F75F3F83B7}"/>
              </a:ext>
            </a:extLst>
          </p:cNvPr>
          <p:cNvPicPr>
            <a:picLocks noChangeAspect="1"/>
          </p:cNvPicPr>
          <p:nvPr/>
        </p:nvPicPr>
        <p:blipFill>
          <a:blip r:embed="rId5"/>
          <a:stretch>
            <a:fillRect/>
          </a:stretch>
        </p:blipFill>
        <p:spPr>
          <a:xfrm>
            <a:off x="7324205" y="1829751"/>
            <a:ext cx="1142927" cy="2064091"/>
          </a:xfrm>
          <a:prstGeom prst="rect">
            <a:avLst/>
          </a:prstGeom>
        </p:spPr>
      </p:pic>
      <p:pic>
        <p:nvPicPr>
          <p:cNvPr id="17" name="Grafik 16">
            <a:extLst>
              <a:ext uri="{FF2B5EF4-FFF2-40B4-BE49-F238E27FC236}">
                <a16:creationId xmlns:a16="http://schemas.microsoft.com/office/drawing/2014/main" id="{F8B8B038-6C5E-0E4B-A54B-A71EFE639CA5}"/>
              </a:ext>
            </a:extLst>
          </p:cNvPr>
          <p:cNvPicPr>
            <a:picLocks noChangeAspect="1"/>
          </p:cNvPicPr>
          <p:nvPr/>
        </p:nvPicPr>
        <p:blipFill>
          <a:blip r:embed="rId6"/>
          <a:stretch>
            <a:fillRect/>
          </a:stretch>
        </p:blipFill>
        <p:spPr>
          <a:xfrm>
            <a:off x="9901999" y="3977861"/>
            <a:ext cx="1346670" cy="1524356"/>
          </a:xfrm>
          <a:prstGeom prst="rect">
            <a:avLst/>
          </a:prstGeom>
        </p:spPr>
      </p:pic>
      <p:sp>
        <p:nvSpPr>
          <p:cNvPr id="12" name="Textfeld 11">
            <a:extLst>
              <a:ext uri="{FF2B5EF4-FFF2-40B4-BE49-F238E27FC236}">
                <a16:creationId xmlns:a16="http://schemas.microsoft.com/office/drawing/2014/main" id="{9A55D9F7-E5C2-4410-8FCF-0C21A82EB7CC}"/>
              </a:ext>
            </a:extLst>
          </p:cNvPr>
          <p:cNvSpPr txBox="1"/>
          <p:nvPr/>
        </p:nvSpPr>
        <p:spPr>
          <a:xfrm>
            <a:off x="136092" y="2220418"/>
            <a:ext cx="2188724" cy="646331"/>
          </a:xfrm>
          <a:prstGeom prst="rect">
            <a:avLst/>
          </a:prstGeom>
          <a:noFill/>
        </p:spPr>
        <p:txBody>
          <a:bodyPr wrap="square" rtlCol="0">
            <a:spAutoFit/>
          </a:bodyPr>
          <a:lstStyle/>
          <a:p>
            <a:pPr algn="ctr"/>
            <a:r>
              <a:rPr lang="de-DE" dirty="0">
                <a:latin typeface="Corbel" panose="020B0503020204020204" pitchFamily="34" charset="0"/>
              </a:rPr>
              <a:t>Depressionen oder Angststörungen</a:t>
            </a:r>
          </a:p>
        </p:txBody>
      </p:sp>
    </p:spTree>
    <p:extLst>
      <p:ext uri="{BB962C8B-B14F-4D97-AF65-F5344CB8AC3E}">
        <p14:creationId xmlns:p14="http://schemas.microsoft.com/office/powerpoint/2010/main" val="284984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E8FFB18-19ED-418D-8F61-A414A10F1206}"/>
              </a:ext>
            </a:extLst>
          </p:cNvPr>
          <p:cNvSpPr>
            <a:spLocks noGrp="1"/>
          </p:cNvSpPr>
          <p:nvPr>
            <p:ph type="sldNum" sz="quarter" idx="12"/>
          </p:nvPr>
        </p:nvSpPr>
        <p:spPr/>
        <p:txBody>
          <a:bodyPr/>
          <a:lstStyle/>
          <a:p>
            <a:pPr>
              <a:defRPr/>
            </a:pPr>
            <a:fld id="{43AA54D9-B87A-F84D-86CD-6E00C338952B}" type="slidenum">
              <a:rPr lang="de-DE" smtClean="0"/>
              <a:t>7</a:t>
            </a:fld>
            <a:endParaRPr lang="de-DE"/>
          </a:p>
        </p:txBody>
      </p:sp>
      <p:sp>
        <p:nvSpPr>
          <p:cNvPr id="4" name="Textplatzhalter 3">
            <a:extLst>
              <a:ext uri="{FF2B5EF4-FFF2-40B4-BE49-F238E27FC236}">
                <a16:creationId xmlns:a16="http://schemas.microsoft.com/office/drawing/2014/main" id="{8BFA53E2-79E2-4998-82AF-147A4281EBA3}"/>
              </a:ext>
            </a:extLst>
          </p:cNvPr>
          <p:cNvSpPr>
            <a:spLocks noGrp="1"/>
          </p:cNvSpPr>
          <p:nvPr>
            <p:ph type="body" sz="quarter" idx="13"/>
          </p:nvPr>
        </p:nvSpPr>
        <p:spPr/>
        <p:txBody>
          <a:bodyPr>
            <a:noAutofit/>
          </a:bodyPr>
          <a:lstStyle/>
          <a:p>
            <a:r>
              <a:rPr lang="de-DE" sz="2300" b="1" dirty="0"/>
              <a:t>Täter*</a:t>
            </a:r>
            <a:r>
              <a:rPr lang="de-DE" sz="2300" b="1" dirty="0" err="1"/>
              <a:t>innenstrategien</a:t>
            </a:r>
            <a:endParaRPr lang="de-DE" sz="2300" b="1" dirty="0"/>
          </a:p>
        </p:txBody>
      </p:sp>
      <p:sp>
        <p:nvSpPr>
          <p:cNvPr id="6" name="Rechteck: eine Ecke abgeschnitten 5">
            <a:extLst>
              <a:ext uri="{FF2B5EF4-FFF2-40B4-BE49-F238E27FC236}">
                <a16:creationId xmlns:a16="http://schemas.microsoft.com/office/drawing/2014/main" id="{3C40BA0F-EE92-4421-A6C4-7398F378A9D2}"/>
              </a:ext>
            </a:extLst>
          </p:cNvPr>
          <p:cNvSpPr/>
          <p:nvPr/>
        </p:nvSpPr>
        <p:spPr>
          <a:xfrm rot="21270514">
            <a:off x="1061817" y="1585669"/>
            <a:ext cx="2528376" cy="1304806"/>
          </a:xfrm>
          <a:prstGeom prst="snip1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a:spAutoFit/>
          </a:bodyPr>
          <a:lstStyle/>
          <a:p>
            <a:r>
              <a:rPr lang="de-DE" i="1" dirty="0">
                <a:solidFill>
                  <a:srgbClr val="445055"/>
                </a:solidFill>
                <a:latin typeface="Corbel" panose="020B0503020204020204" pitchFamily="34" charset="0"/>
              </a:rPr>
              <a:t>Täter*</a:t>
            </a:r>
            <a:r>
              <a:rPr lang="de-DE" i="1" dirty="0" err="1">
                <a:solidFill>
                  <a:srgbClr val="445055"/>
                </a:solidFill>
                <a:latin typeface="Corbel" panose="020B0503020204020204" pitchFamily="34" charset="0"/>
              </a:rPr>
              <a:t>innenstrategien</a:t>
            </a:r>
            <a:r>
              <a:rPr lang="de-DE" i="1" dirty="0">
                <a:solidFill>
                  <a:srgbClr val="445055"/>
                </a:solidFill>
                <a:latin typeface="Corbel" panose="020B0503020204020204" pitchFamily="34" charset="0"/>
              </a:rPr>
              <a:t> haben vor allem Relevanz bei sexualisierter Gewalt.</a:t>
            </a:r>
          </a:p>
        </p:txBody>
      </p:sp>
      <p:sp>
        <p:nvSpPr>
          <p:cNvPr id="7" name="Rechteck: eine Ecke abgeschnitten 6">
            <a:extLst>
              <a:ext uri="{FF2B5EF4-FFF2-40B4-BE49-F238E27FC236}">
                <a16:creationId xmlns:a16="http://schemas.microsoft.com/office/drawing/2014/main" id="{7956FAFD-58A7-48D0-8E9B-ED02A40744B9}"/>
              </a:ext>
            </a:extLst>
          </p:cNvPr>
          <p:cNvSpPr/>
          <p:nvPr/>
        </p:nvSpPr>
        <p:spPr>
          <a:xfrm rot="470830">
            <a:off x="8918435" y="1546138"/>
            <a:ext cx="2800349" cy="1605915"/>
          </a:xfrm>
          <a:prstGeom prst="snip1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a:spAutoFit/>
          </a:bodyPr>
          <a:lstStyle/>
          <a:p>
            <a:r>
              <a:rPr lang="de-DE" i="1" dirty="0">
                <a:solidFill>
                  <a:srgbClr val="445055"/>
                </a:solidFill>
                <a:latin typeface="Corbel" panose="020B0503020204020204" pitchFamily="34" charset="0"/>
              </a:rPr>
              <a:t>Wenn man die Strategien von Täter*innen kennt, können sie frühzeitig identifiziert und Gewalt vorgebeugt werden.</a:t>
            </a:r>
          </a:p>
        </p:txBody>
      </p:sp>
      <p:sp>
        <p:nvSpPr>
          <p:cNvPr id="8" name="Rechteck: eine Ecke abgeschnitten 7">
            <a:extLst>
              <a:ext uri="{FF2B5EF4-FFF2-40B4-BE49-F238E27FC236}">
                <a16:creationId xmlns:a16="http://schemas.microsoft.com/office/drawing/2014/main" id="{74A9307C-65E6-400D-8941-48BCE19947A5}"/>
              </a:ext>
            </a:extLst>
          </p:cNvPr>
          <p:cNvSpPr/>
          <p:nvPr/>
        </p:nvSpPr>
        <p:spPr>
          <a:xfrm>
            <a:off x="4367284" y="1291144"/>
            <a:ext cx="2881242" cy="1907024"/>
          </a:xfrm>
          <a:prstGeom prst="snip1Rect">
            <a:avLst/>
          </a:prstGeom>
          <a:solidFill>
            <a:schemeClr val="bg1"/>
          </a:solidFill>
          <a:ln w="19050">
            <a:solidFill>
              <a:srgbClr val="922221"/>
            </a:solidFill>
          </a:ln>
          <a:effectLst>
            <a:outerShdw blurRad="50800" dist="38100" dir="2700000" algn="tl" rotWithShape="0">
              <a:prstClr val="black">
                <a:alpha val="40000"/>
              </a:prstClr>
            </a:outerShdw>
          </a:effectLst>
        </p:spPr>
        <p:txBody>
          <a:bodyPr wrap="square">
            <a:spAutoFit/>
          </a:bodyPr>
          <a:lstStyle/>
          <a:p>
            <a:r>
              <a:rPr lang="de-DE" i="1" dirty="0">
                <a:solidFill>
                  <a:srgbClr val="445055"/>
                </a:solidFill>
                <a:latin typeface="Corbel" panose="020B0503020204020204" pitchFamily="34" charset="0"/>
              </a:rPr>
              <a:t>Das Vorgehen von Täter*innen sexualisierter Gewalt geschieht nicht zufällig, sondern wird </a:t>
            </a:r>
            <a:r>
              <a:rPr lang="de-DE" i="1" dirty="0" err="1">
                <a:solidFill>
                  <a:srgbClr val="445055"/>
                </a:solidFill>
                <a:latin typeface="Corbel" panose="020B0503020204020204" pitchFamily="34" charset="0"/>
              </a:rPr>
              <a:t>großteils</a:t>
            </a:r>
            <a:r>
              <a:rPr lang="de-DE" i="1" dirty="0">
                <a:solidFill>
                  <a:srgbClr val="445055"/>
                </a:solidFill>
                <a:latin typeface="Corbel" panose="020B0503020204020204" pitchFamily="34" charset="0"/>
              </a:rPr>
              <a:t> beabsichtigt und strategisch geplant.</a:t>
            </a:r>
          </a:p>
        </p:txBody>
      </p:sp>
      <p:sp>
        <p:nvSpPr>
          <p:cNvPr id="9" name="Rechteck: gefaltete Ecke 8">
            <a:extLst>
              <a:ext uri="{FF2B5EF4-FFF2-40B4-BE49-F238E27FC236}">
                <a16:creationId xmlns:a16="http://schemas.microsoft.com/office/drawing/2014/main" id="{C4524036-328F-4068-9BE4-3F9054E39501}"/>
              </a:ext>
            </a:extLst>
          </p:cNvPr>
          <p:cNvSpPr/>
          <p:nvPr/>
        </p:nvSpPr>
        <p:spPr>
          <a:xfrm rot="21400094">
            <a:off x="990074" y="3957422"/>
            <a:ext cx="2645556" cy="2534424"/>
          </a:xfrm>
          <a:prstGeom prst="foldedCorner">
            <a:avLst/>
          </a:prstGeom>
          <a:solidFill>
            <a:srgbClr val="D5DADD"/>
          </a:solidFill>
          <a:ln w="19050">
            <a:solidFill>
              <a:srgbClr val="922221"/>
            </a:solidFill>
          </a:ln>
          <a:effectLst>
            <a:outerShdw blurRad="50800" dist="38100" dir="2700000" algn="tl" rotWithShape="0">
              <a:prstClr val="black">
                <a:alpha val="40000"/>
              </a:prstClr>
            </a:outerShdw>
          </a:effectLst>
        </p:spPr>
        <p:txBody>
          <a:bodyPr wrap="square">
            <a:spAutoFit/>
          </a:bodyPr>
          <a:lstStyle/>
          <a:p>
            <a:r>
              <a:rPr lang="de-DE" b="1" dirty="0">
                <a:solidFill>
                  <a:srgbClr val="445055"/>
                </a:solidFill>
                <a:latin typeface="Corbel" panose="020B0503020204020204" pitchFamily="34" charset="0"/>
              </a:rPr>
              <a:t>Strategien zur Überwindung äußerer </a:t>
            </a:r>
            <a:r>
              <a:rPr lang="de-DE" sz="1600" b="1" dirty="0">
                <a:solidFill>
                  <a:srgbClr val="445055"/>
                </a:solidFill>
                <a:latin typeface="Corbel" panose="020B0503020204020204" pitchFamily="34" charset="0"/>
              </a:rPr>
              <a:t>Hindernisse </a:t>
            </a:r>
          </a:p>
          <a:p>
            <a:r>
              <a:rPr lang="de-DE" sz="1600" dirty="0">
                <a:solidFill>
                  <a:srgbClr val="445055"/>
                </a:solidFill>
                <a:latin typeface="Corbel" panose="020B0503020204020204" pitchFamily="34" charset="0"/>
              </a:rPr>
              <a:t>z.B. durch Isolation der Betroffenen oder „zufällige“ Grenzüberschreitungen, um den Widerstand der Betroffenen auszutesten</a:t>
            </a:r>
          </a:p>
        </p:txBody>
      </p:sp>
      <p:sp>
        <p:nvSpPr>
          <p:cNvPr id="10" name="Rechteck: gefaltete Ecke 9">
            <a:extLst>
              <a:ext uri="{FF2B5EF4-FFF2-40B4-BE49-F238E27FC236}">
                <a16:creationId xmlns:a16="http://schemas.microsoft.com/office/drawing/2014/main" id="{619561A1-01EA-4325-A0B0-12013C2FB361}"/>
              </a:ext>
            </a:extLst>
          </p:cNvPr>
          <p:cNvSpPr/>
          <p:nvPr/>
        </p:nvSpPr>
        <p:spPr>
          <a:xfrm>
            <a:off x="4514055" y="4026945"/>
            <a:ext cx="3209925" cy="2571155"/>
          </a:xfrm>
          <a:prstGeom prst="foldedCorner">
            <a:avLst/>
          </a:prstGeom>
          <a:solidFill>
            <a:srgbClr val="922221"/>
          </a:solidFill>
          <a:ln w="19050">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r>
              <a:rPr lang="de-DE" b="1" dirty="0">
                <a:solidFill>
                  <a:schemeClr val="bg1"/>
                </a:solidFill>
                <a:latin typeface="Corbel" panose="020B0503020204020204" pitchFamily="34" charset="0"/>
              </a:rPr>
              <a:t>Strategien zur Überwindung des Widerstands der Betroffenen </a:t>
            </a:r>
            <a:r>
              <a:rPr lang="de-DE" sz="1600" dirty="0">
                <a:solidFill>
                  <a:schemeClr val="bg1"/>
                </a:solidFill>
                <a:latin typeface="Corbel" panose="020B0503020204020204" pitchFamily="34" charset="0"/>
              </a:rPr>
              <a:t>z.B. durch gezielten Kontaktaufbau zu Kindern/Jugendlichen, die Zuneigung benötigen, Vertrauensaufbau zu Kindern/ Jugendlichen und ggf. deren Eltern.</a:t>
            </a:r>
          </a:p>
        </p:txBody>
      </p:sp>
      <p:sp>
        <p:nvSpPr>
          <p:cNvPr id="11" name="Rechteck: gefaltete Ecke 10">
            <a:extLst>
              <a:ext uri="{FF2B5EF4-FFF2-40B4-BE49-F238E27FC236}">
                <a16:creationId xmlns:a16="http://schemas.microsoft.com/office/drawing/2014/main" id="{D1F50FA0-A371-4E35-999E-92DA4D93B203}"/>
              </a:ext>
            </a:extLst>
          </p:cNvPr>
          <p:cNvSpPr/>
          <p:nvPr/>
        </p:nvSpPr>
        <p:spPr>
          <a:xfrm rot="534082">
            <a:off x="8458200" y="4004921"/>
            <a:ext cx="3439972" cy="1946731"/>
          </a:xfrm>
          <a:prstGeom prst="foldedCorner">
            <a:avLst/>
          </a:prstGeom>
          <a:solidFill>
            <a:srgbClr val="D5DADD"/>
          </a:solidFill>
          <a:ln w="19050">
            <a:solidFill>
              <a:srgbClr val="922221"/>
            </a:solidFill>
          </a:ln>
          <a:effectLst>
            <a:outerShdw blurRad="50800" dist="38100" dir="2700000" algn="tl" rotWithShape="0">
              <a:prstClr val="black">
                <a:alpha val="40000"/>
              </a:prstClr>
            </a:outerShdw>
          </a:effectLst>
        </p:spPr>
        <p:txBody>
          <a:bodyPr wrap="square">
            <a:spAutoFit/>
          </a:bodyPr>
          <a:lstStyle/>
          <a:p>
            <a:r>
              <a:rPr lang="de-DE" b="1" dirty="0">
                <a:solidFill>
                  <a:srgbClr val="445055"/>
                </a:solidFill>
                <a:latin typeface="Corbel" panose="020B0503020204020204" pitchFamily="34" charset="0"/>
              </a:rPr>
              <a:t>Strategien zur Verhinderung von Bestrafung </a:t>
            </a:r>
            <a:r>
              <a:rPr lang="de-DE" sz="1600" dirty="0">
                <a:solidFill>
                  <a:srgbClr val="445055"/>
                </a:solidFill>
                <a:latin typeface="Corbel" panose="020B0503020204020204" pitchFamily="34" charset="0"/>
              </a:rPr>
              <a:t>z.B. durch Unglaubwürdig machen der Betroffenen, Ausnutzen von Abhängigkeiten und Darstellen des Übergriffs als erlaubt bzw. gewollt.</a:t>
            </a:r>
          </a:p>
        </p:txBody>
      </p:sp>
      <p:pic>
        <p:nvPicPr>
          <p:cNvPr id="13" name="Grafik 12">
            <a:extLst>
              <a:ext uri="{FF2B5EF4-FFF2-40B4-BE49-F238E27FC236}">
                <a16:creationId xmlns:a16="http://schemas.microsoft.com/office/drawing/2014/main" id="{D7B24D6A-5F83-49F7-8703-BE8D096CF73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71923" y="5221468"/>
            <a:ext cx="1361405" cy="1636532"/>
          </a:xfrm>
          <a:prstGeom prst="rect">
            <a:avLst/>
          </a:prstGeom>
        </p:spPr>
      </p:pic>
      <p:pic>
        <p:nvPicPr>
          <p:cNvPr id="15" name="Grafik 14">
            <a:extLst>
              <a:ext uri="{FF2B5EF4-FFF2-40B4-BE49-F238E27FC236}">
                <a16:creationId xmlns:a16="http://schemas.microsoft.com/office/drawing/2014/main" id="{F0A26638-98D5-4450-A5F1-0C7549676E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42721" y="1624272"/>
            <a:ext cx="1585581" cy="1352582"/>
          </a:xfrm>
          <a:prstGeom prst="rect">
            <a:avLst/>
          </a:prstGeom>
        </p:spPr>
      </p:pic>
      <p:pic>
        <p:nvPicPr>
          <p:cNvPr id="17" name="Grafik 16">
            <a:extLst>
              <a:ext uri="{FF2B5EF4-FFF2-40B4-BE49-F238E27FC236}">
                <a16:creationId xmlns:a16="http://schemas.microsoft.com/office/drawing/2014/main" id="{C5C9EAFF-5D1C-4CDD-8B9D-7D68B523D5C1}"/>
              </a:ext>
            </a:extLst>
          </p:cNvPr>
          <p:cNvPicPr>
            <a:picLocks noChangeAspect="1"/>
          </p:cNvPicPr>
          <p:nvPr/>
        </p:nvPicPr>
        <p:blipFill>
          <a:blip r:embed="rId4"/>
          <a:stretch>
            <a:fillRect/>
          </a:stretch>
        </p:blipFill>
        <p:spPr>
          <a:xfrm>
            <a:off x="3262045" y="3103284"/>
            <a:ext cx="1337800" cy="2118184"/>
          </a:xfrm>
          <a:prstGeom prst="rect">
            <a:avLst/>
          </a:prstGeom>
        </p:spPr>
      </p:pic>
    </p:spTree>
    <p:extLst>
      <p:ext uri="{BB962C8B-B14F-4D97-AF65-F5344CB8AC3E}">
        <p14:creationId xmlns:p14="http://schemas.microsoft.com/office/powerpoint/2010/main" val="5450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647D9D-CC09-4A64-9A4F-D7CDCF2047D1}"/>
              </a:ext>
            </a:extLst>
          </p:cNvPr>
          <p:cNvSpPr>
            <a:spLocks noGrp="1"/>
          </p:cNvSpPr>
          <p:nvPr>
            <p:ph idx="1"/>
          </p:nvPr>
        </p:nvSpPr>
        <p:spPr>
          <a:xfrm>
            <a:off x="5846466" y="5012624"/>
            <a:ext cx="3526633" cy="1079500"/>
          </a:xfrm>
        </p:spPr>
        <p:txBody>
          <a:bodyPr>
            <a:noAutofit/>
          </a:bodyPr>
          <a:lstStyle/>
          <a:p>
            <a:pPr marL="0" indent="0">
              <a:buNone/>
            </a:pPr>
            <a:r>
              <a:rPr lang="de-DE" sz="1800" dirty="0">
                <a:latin typeface="+mn-lt"/>
              </a:rPr>
              <a:t>Aufgabe der Institutionen ist es daher ein Schutz- und Kompetenzort im Hinblick auf (sexualisierte) Gewalt für die Kinder und Jugendlichen zu sein, die sich in der Organisation aufhalten.</a:t>
            </a:r>
          </a:p>
        </p:txBody>
      </p:sp>
      <p:sp>
        <p:nvSpPr>
          <p:cNvPr id="3" name="Foliennummernplatzhalter 2">
            <a:extLst>
              <a:ext uri="{FF2B5EF4-FFF2-40B4-BE49-F238E27FC236}">
                <a16:creationId xmlns:a16="http://schemas.microsoft.com/office/drawing/2014/main" id="{277925D6-3928-498E-A58B-93D4191BDC07}"/>
              </a:ext>
            </a:extLst>
          </p:cNvPr>
          <p:cNvSpPr>
            <a:spLocks noGrp="1"/>
          </p:cNvSpPr>
          <p:nvPr>
            <p:ph type="sldNum" sz="quarter" idx="12"/>
          </p:nvPr>
        </p:nvSpPr>
        <p:spPr/>
        <p:txBody>
          <a:bodyPr/>
          <a:lstStyle/>
          <a:p>
            <a:pPr>
              <a:defRPr/>
            </a:pPr>
            <a:fld id="{43AA54D9-B87A-F84D-86CD-6E00C338952B}" type="slidenum">
              <a:rPr lang="de-DE" smtClean="0"/>
              <a:t>8</a:t>
            </a:fld>
            <a:endParaRPr lang="de-DE"/>
          </a:p>
        </p:txBody>
      </p:sp>
      <p:sp>
        <p:nvSpPr>
          <p:cNvPr id="4" name="Textplatzhalter 3">
            <a:extLst>
              <a:ext uri="{FF2B5EF4-FFF2-40B4-BE49-F238E27FC236}">
                <a16:creationId xmlns:a16="http://schemas.microsoft.com/office/drawing/2014/main" id="{4EDE6FD0-CBF8-4072-9A5D-99F36877917A}"/>
              </a:ext>
            </a:extLst>
          </p:cNvPr>
          <p:cNvSpPr>
            <a:spLocks noGrp="1"/>
          </p:cNvSpPr>
          <p:nvPr>
            <p:ph type="body" sz="quarter" idx="13"/>
          </p:nvPr>
        </p:nvSpPr>
        <p:spPr/>
        <p:txBody>
          <a:bodyPr>
            <a:noAutofit/>
          </a:bodyPr>
          <a:lstStyle/>
          <a:p>
            <a:r>
              <a:rPr lang="de-DE" sz="2300" b="1" dirty="0"/>
              <a:t>(Sexualisierte) Gewalt in der ehrenamtlichen Organisation</a:t>
            </a:r>
          </a:p>
        </p:txBody>
      </p:sp>
      <p:sp>
        <p:nvSpPr>
          <p:cNvPr id="5" name="Rechteck 4">
            <a:extLst>
              <a:ext uri="{FF2B5EF4-FFF2-40B4-BE49-F238E27FC236}">
                <a16:creationId xmlns:a16="http://schemas.microsoft.com/office/drawing/2014/main" id="{5D90C702-ADB8-463C-96C8-0BA3E242E57B}"/>
              </a:ext>
            </a:extLst>
          </p:cNvPr>
          <p:cNvSpPr/>
          <p:nvPr/>
        </p:nvSpPr>
        <p:spPr>
          <a:xfrm>
            <a:off x="1769901" y="1385685"/>
            <a:ext cx="3952875" cy="1200329"/>
          </a:xfrm>
          <a:prstGeom prst="rect">
            <a:avLst/>
          </a:prstGeom>
        </p:spPr>
        <p:txBody>
          <a:bodyPr wrap="square">
            <a:spAutoFit/>
          </a:bodyPr>
          <a:lstStyle/>
          <a:p>
            <a:pPr algn="r"/>
            <a:r>
              <a:rPr lang="de-DE" dirty="0"/>
              <a:t>Jede Organisation, in der sich Kinder und Jugendliche aufhalten, weist Gefährdungspotenziale für (sexualisierte) Gewalt auf</a:t>
            </a:r>
          </a:p>
        </p:txBody>
      </p:sp>
      <p:sp>
        <p:nvSpPr>
          <p:cNvPr id="6" name="Rechteck 5">
            <a:extLst>
              <a:ext uri="{FF2B5EF4-FFF2-40B4-BE49-F238E27FC236}">
                <a16:creationId xmlns:a16="http://schemas.microsoft.com/office/drawing/2014/main" id="{DFDC7435-8116-47D3-B841-378CDCCAB267}"/>
              </a:ext>
            </a:extLst>
          </p:cNvPr>
          <p:cNvSpPr/>
          <p:nvPr/>
        </p:nvSpPr>
        <p:spPr>
          <a:xfrm>
            <a:off x="5846466" y="2594711"/>
            <a:ext cx="3629025" cy="1200329"/>
          </a:xfrm>
          <a:prstGeom prst="rect">
            <a:avLst/>
          </a:prstGeom>
        </p:spPr>
        <p:txBody>
          <a:bodyPr wrap="square">
            <a:spAutoFit/>
          </a:bodyPr>
          <a:lstStyle/>
          <a:p>
            <a:r>
              <a:rPr lang="de-DE" dirty="0"/>
              <a:t>Denn jede Organisation hat seine eigene Geschichte, seine eigenen Stärken und Schwächen, Chancen und Risiken. </a:t>
            </a:r>
          </a:p>
        </p:txBody>
      </p:sp>
      <p:sp>
        <p:nvSpPr>
          <p:cNvPr id="8" name="Rechteck 7">
            <a:extLst>
              <a:ext uri="{FF2B5EF4-FFF2-40B4-BE49-F238E27FC236}">
                <a16:creationId xmlns:a16="http://schemas.microsoft.com/office/drawing/2014/main" id="{C12D1642-01A6-4EF5-93B6-410F63C09775}"/>
              </a:ext>
            </a:extLst>
          </p:cNvPr>
          <p:cNvSpPr/>
          <p:nvPr/>
        </p:nvSpPr>
        <p:spPr>
          <a:xfrm>
            <a:off x="2389025" y="3782782"/>
            <a:ext cx="3333751" cy="1200329"/>
          </a:xfrm>
          <a:prstGeom prst="rect">
            <a:avLst/>
          </a:prstGeom>
        </p:spPr>
        <p:txBody>
          <a:bodyPr wrap="square">
            <a:spAutoFit/>
          </a:bodyPr>
          <a:lstStyle/>
          <a:p>
            <a:pPr algn="r"/>
            <a:r>
              <a:rPr lang="de-DE" dirty="0"/>
              <a:t>Daraus bilden sich (bewusst und unbewusst) Regeln, Haltungen, Werte und Routinen, die das institutionelle Leben prägen. </a:t>
            </a:r>
          </a:p>
        </p:txBody>
      </p:sp>
      <p:pic>
        <p:nvPicPr>
          <p:cNvPr id="7" name="Grafik 6">
            <a:extLst>
              <a:ext uri="{FF2B5EF4-FFF2-40B4-BE49-F238E27FC236}">
                <a16:creationId xmlns:a16="http://schemas.microsoft.com/office/drawing/2014/main" id="{1F699716-48F0-3F4E-9AE1-0811DF52ACDE}"/>
              </a:ext>
            </a:extLst>
          </p:cNvPr>
          <p:cNvPicPr>
            <a:picLocks noChangeAspect="1"/>
          </p:cNvPicPr>
          <p:nvPr/>
        </p:nvPicPr>
        <p:blipFill>
          <a:blip r:embed="rId2"/>
          <a:stretch>
            <a:fillRect/>
          </a:stretch>
        </p:blipFill>
        <p:spPr>
          <a:xfrm>
            <a:off x="801966" y="3164496"/>
            <a:ext cx="1764324" cy="2202595"/>
          </a:xfrm>
          <a:prstGeom prst="rect">
            <a:avLst/>
          </a:prstGeom>
        </p:spPr>
      </p:pic>
      <p:pic>
        <p:nvPicPr>
          <p:cNvPr id="14" name="Grafik 13">
            <a:extLst>
              <a:ext uri="{FF2B5EF4-FFF2-40B4-BE49-F238E27FC236}">
                <a16:creationId xmlns:a16="http://schemas.microsoft.com/office/drawing/2014/main" id="{1B0D30DD-939F-C746-94BD-5A125B23B8D8}"/>
              </a:ext>
            </a:extLst>
          </p:cNvPr>
          <p:cNvPicPr>
            <a:picLocks noChangeAspect="1"/>
          </p:cNvPicPr>
          <p:nvPr/>
        </p:nvPicPr>
        <p:blipFill>
          <a:blip r:embed="rId3"/>
          <a:stretch>
            <a:fillRect/>
          </a:stretch>
        </p:blipFill>
        <p:spPr>
          <a:xfrm>
            <a:off x="186588" y="1296114"/>
            <a:ext cx="1975643" cy="1298597"/>
          </a:xfrm>
          <a:prstGeom prst="rect">
            <a:avLst/>
          </a:prstGeom>
        </p:spPr>
      </p:pic>
      <p:pic>
        <p:nvPicPr>
          <p:cNvPr id="17" name="Grafik 16">
            <a:extLst>
              <a:ext uri="{FF2B5EF4-FFF2-40B4-BE49-F238E27FC236}">
                <a16:creationId xmlns:a16="http://schemas.microsoft.com/office/drawing/2014/main" id="{7BFFD40B-8609-FD48-A9E2-29EF83867FBB}"/>
              </a:ext>
            </a:extLst>
          </p:cNvPr>
          <p:cNvPicPr>
            <a:picLocks noChangeAspect="1"/>
          </p:cNvPicPr>
          <p:nvPr/>
        </p:nvPicPr>
        <p:blipFill>
          <a:blip r:embed="rId4"/>
          <a:stretch>
            <a:fillRect/>
          </a:stretch>
        </p:blipFill>
        <p:spPr>
          <a:xfrm>
            <a:off x="9563378" y="4633113"/>
            <a:ext cx="2029067" cy="1974412"/>
          </a:xfrm>
          <a:prstGeom prst="rect">
            <a:avLst/>
          </a:prstGeom>
        </p:spPr>
      </p:pic>
      <p:pic>
        <p:nvPicPr>
          <p:cNvPr id="18" name="Grafik 17">
            <a:extLst>
              <a:ext uri="{FF2B5EF4-FFF2-40B4-BE49-F238E27FC236}">
                <a16:creationId xmlns:a16="http://schemas.microsoft.com/office/drawing/2014/main" id="{C4EF5D31-7C22-1643-8E7A-683A5DAB8785}"/>
              </a:ext>
            </a:extLst>
          </p:cNvPr>
          <p:cNvPicPr>
            <a:picLocks noChangeAspect="1"/>
          </p:cNvPicPr>
          <p:nvPr/>
        </p:nvPicPr>
        <p:blipFill>
          <a:blip r:embed="rId5"/>
          <a:stretch>
            <a:fillRect/>
          </a:stretch>
        </p:blipFill>
        <p:spPr>
          <a:xfrm>
            <a:off x="9165024" y="1910247"/>
            <a:ext cx="2506813" cy="1795926"/>
          </a:xfrm>
          <a:prstGeom prst="rect">
            <a:avLst/>
          </a:prstGeom>
        </p:spPr>
      </p:pic>
      <p:cxnSp>
        <p:nvCxnSpPr>
          <p:cNvPr id="15" name="Gerade Verbindung 14">
            <a:extLst>
              <a:ext uri="{FF2B5EF4-FFF2-40B4-BE49-F238E27FC236}">
                <a16:creationId xmlns:a16="http://schemas.microsoft.com/office/drawing/2014/main" id="{EE1B6706-C1DC-0A4E-AF6D-1AF00804E722}"/>
              </a:ext>
            </a:extLst>
          </p:cNvPr>
          <p:cNvCxnSpPr/>
          <p:nvPr/>
        </p:nvCxnSpPr>
        <p:spPr>
          <a:xfrm>
            <a:off x="5746510" y="1288926"/>
            <a:ext cx="0" cy="5432549"/>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Gerade Verbindung 18">
            <a:extLst>
              <a:ext uri="{FF2B5EF4-FFF2-40B4-BE49-F238E27FC236}">
                <a16:creationId xmlns:a16="http://schemas.microsoft.com/office/drawing/2014/main" id="{08DCE966-F0E6-AE45-B057-DC9FC9EDA008}"/>
              </a:ext>
            </a:extLst>
          </p:cNvPr>
          <p:cNvCxnSpPr>
            <a:cxnSpLocks/>
          </p:cNvCxnSpPr>
          <p:nvPr/>
        </p:nvCxnSpPr>
        <p:spPr>
          <a:xfrm flipH="1">
            <a:off x="5846467" y="4983111"/>
            <a:ext cx="12480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 Verbindung 21">
            <a:extLst>
              <a:ext uri="{FF2B5EF4-FFF2-40B4-BE49-F238E27FC236}">
                <a16:creationId xmlns:a16="http://schemas.microsoft.com/office/drawing/2014/main" id="{D8E747C2-CAA5-8A4C-B329-2EC3E61E6143}"/>
              </a:ext>
            </a:extLst>
          </p:cNvPr>
          <p:cNvCxnSpPr>
            <a:cxnSpLocks/>
          </p:cNvCxnSpPr>
          <p:nvPr/>
        </p:nvCxnSpPr>
        <p:spPr>
          <a:xfrm flipH="1">
            <a:off x="5925295" y="2573691"/>
            <a:ext cx="12480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 Verbindung 22">
            <a:extLst>
              <a:ext uri="{FF2B5EF4-FFF2-40B4-BE49-F238E27FC236}">
                <a16:creationId xmlns:a16="http://schemas.microsoft.com/office/drawing/2014/main" id="{87B18B7D-ACF8-AF40-AF7B-321FFAD1CC36}"/>
              </a:ext>
            </a:extLst>
          </p:cNvPr>
          <p:cNvCxnSpPr>
            <a:cxnSpLocks/>
          </p:cNvCxnSpPr>
          <p:nvPr/>
        </p:nvCxnSpPr>
        <p:spPr>
          <a:xfrm flipH="1">
            <a:off x="4353998" y="3769233"/>
            <a:ext cx="12480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 Verbindung 23">
            <a:extLst>
              <a:ext uri="{FF2B5EF4-FFF2-40B4-BE49-F238E27FC236}">
                <a16:creationId xmlns:a16="http://schemas.microsoft.com/office/drawing/2014/main" id="{CC86731E-DD5F-5148-9905-54B040709F0F}"/>
              </a:ext>
            </a:extLst>
          </p:cNvPr>
          <p:cNvCxnSpPr>
            <a:cxnSpLocks/>
          </p:cNvCxnSpPr>
          <p:nvPr/>
        </p:nvCxnSpPr>
        <p:spPr>
          <a:xfrm flipH="1">
            <a:off x="4353998" y="1332241"/>
            <a:ext cx="1248016"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4345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CC4C396F-A3F5-439E-B0B1-CAA0DFEDF4CA}"/>
              </a:ext>
            </a:extLst>
          </p:cNvPr>
          <p:cNvGraphicFramePr>
            <a:graphicFrameLocks noGrp="1"/>
          </p:cNvGraphicFramePr>
          <p:nvPr>
            <p:ph idx="1"/>
            <p:extLst>
              <p:ext uri="{D42A27DB-BD31-4B8C-83A1-F6EECF244321}">
                <p14:modId xmlns:p14="http://schemas.microsoft.com/office/powerpoint/2010/main" val="1800984906"/>
              </p:ext>
            </p:extLst>
          </p:nvPr>
        </p:nvGraphicFramePr>
        <p:xfrm>
          <a:off x="2077656" y="1783213"/>
          <a:ext cx="8036688" cy="2763711"/>
        </p:xfrm>
        <a:graphic>
          <a:graphicData uri="http://schemas.openxmlformats.org/drawingml/2006/table">
            <a:tbl>
              <a:tblPr firstRow="1" firstCol="1" bandRow="1"/>
              <a:tblGrid>
                <a:gridCol w="3817113">
                  <a:extLst>
                    <a:ext uri="{9D8B030D-6E8A-4147-A177-3AD203B41FA5}">
                      <a16:colId xmlns:a16="http://schemas.microsoft.com/office/drawing/2014/main" val="4052015508"/>
                    </a:ext>
                  </a:extLst>
                </a:gridCol>
                <a:gridCol w="466725">
                  <a:extLst>
                    <a:ext uri="{9D8B030D-6E8A-4147-A177-3AD203B41FA5}">
                      <a16:colId xmlns:a16="http://schemas.microsoft.com/office/drawing/2014/main" val="1404076202"/>
                    </a:ext>
                  </a:extLst>
                </a:gridCol>
                <a:gridCol w="3752850">
                  <a:extLst>
                    <a:ext uri="{9D8B030D-6E8A-4147-A177-3AD203B41FA5}">
                      <a16:colId xmlns:a16="http://schemas.microsoft.com/office/drawing/2014/main" val="3624254295"/>
                    </a:ext>
                  </a:extLst>
                </a:gridCol>
              </a:tblGrid>
              <a:tr h="0">
                <a:tc>
                  <a:txBody>
                    <a:bodyPr/>
                    <a:lstStyle/>
                    <a:p>
                      <a:pPr algn="ctr">
                        <a:lnSpc>
                          <a:spcPct val="107000"/>
                        </a:lnSpc>
                        <a:spcAft>
                          <a:spcPts val="0"/>
                        </a:spcAft>
                      </a:pPr>
                      <a:r>
                        <a:rPr lang="de-DE" sz="1800" b="1" dirty="0">
                          <a:solidFill>
                            <a:srgbClr val="922221"/>
                          </a:solidFill>
                          <a:effectLst/>
                          <a:latin typeface="Corbel" panose="020B0503020204020204" pitchFamily="34" charset="0"/>
                          <a:ea typeface="Calibri" panose="020F0502020204030204" pitchFamily="34" charset="0"/>
                          <a:cs typeface="Times New Roman" panose="02020603050405020304" pitchFamily="18" charset="0"/>
                        </a:rPr>
                        <a:t>Schutzort</a:t>
                      </a:r>
                      <a:endParaRPr lang="de-DE" sz="1800" dirty="0">
                        <a:solidFill>
                          <a:srgbClr val="92222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endParaRPr lang="de-DE" sz="1800" dirty="0">
                        <a:solidFill>
                          <a:srgbClr val="92222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de-DE" sz="1800" b="1" dirty="0">
                          <a:solidFill>
                            <a:srgbClr val="922221"/>
                          </a:solidFill>
                          <a:effectLst/>
                          <a:latin typeface="Corbel" panose="020B0503020204020204" pitchFamily="34" charset="0"/>
                          <a:ea typeface="Calibri" panose="020F0502020204030204" pitchFamily="34" charset="0"/>
                          <a:cs typeface="Times New Roman" panose="02020603050405020304" pitchFamily="18" charset="0"/>
                        </a:rPr>
                        <a:t>Kompetenzort</a:t>
                      </a:r>
                      <a:endParaRPr lang="de-DE" sz="1800" dirty="0">
                        <a:solidFill>
                          <a:srgbClr val="92222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20871088"/>
                  </a:ext>
                </a:extLst>
              </a:tr>
              <a:tr h="0">
                <a:tc>
                  <a:txBody>
                    <a:bodyPr/>
                    <a:lstStyle/>
                    <a:p>
                      <a:pPr>
                        <a:lnSpc>
                          <a:spcPct val="107000"/>
                        </a:lnSpc>
                        <a:spcAft>
                          <a:spcPts val="0"/>
                        </a:spcAft>
                      </a:pPr>
                      <a:r>
                        <a:rPr lang="de-DE" sz="1800" dirty="0">
                          <a:effectLst/>
                          <a:latin typeface="Corbel" panose="020B050302020402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de-DE" sz="1800" dirty="0">
                          <a:effectLst/>
                          <a:latin typeface="Corbel" panose="020B0503020204020204" pitchFamily="34" charset="0"/>
                          <a:ea typeface="Calibri" panose="020F0502020204030204" pitchFamily="34" charset="0"/>
                          <a:cs typeface="Times New Roman" panose="02020603050405020304" pitchFamily="18" charset="0"/>
                        </a:rPr>
                        <a:t>Institutionelle Strukturen und Abläufe sind so gestaltet, dass Grenzüberschreitungen erkannt, benannt und Maßnahmen ergriffen werden, diese zu stoppen bzw. zu verhindern.</a:t>
                      </a:r>
                    </a:p>
                  </a:txBody>
                  <a:tcPr marL="68580" marR="68580" marT="0" marB="0">
                    <a:lnL>
                      <a:noFill/>
                    </a:lnL>
                    <a:lnR w="12700" cap="flat" cmpd="sng" algn="ctr">
                      <a:noFill/>
                      <a:prstDash val="solid"/>
                      <a:round/>
                      <a:headEnd type="none" w="med" len="med"/>
                      <a:tailEnd type="none" w="med" len="med"/>
                    </a:lnR>
                    <a:lnT>
                      <a:noFill/>
                    </a:lnT>
                    <a:lnB>
                      <a:noFill/>
                    </a:lnB>
                  </a:tcPr>
                </a:tc>
                <a:tc>
                  <a:txBody>
                    <a:bodyPr/>
                    <a:lstStyle/>
                    <a:p>
                      <a:pPr algn="just">
                        <a:lnSpc>
                          <a:spcPct val="115000"/>
                        </a:lnSpc>
                        <a:spcAft>
                          <a:spcPts val="0"/>
                        </a:spcAft>
                      </a:pPr>
                      <a:endParaRPr lang="de-DE"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de-DE" sz="1800" b="1" dirty="0">
                          <a:effectLst/>
                          <a:latin typeface="Corbel" panose="020B0503020204020204" pitchFamily="34" charset="0"/>
                          <a:ea typeface="Calibri" panose="020F0502020204030204" pitchFamily="34" charset="0"/>
                          <a:cs typeface="Times New Roman" panose="02020603050405020304" pitchFamily="18" charset="0"/>
                        </a:rPr>
                        <a:t> </a:t>
                      </a:r>
                      <a:endParaRPr lang="de-DE" sz="1800" dirty="0">
                        <a:effectLst/>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de-DE" sz="1800" dirty="0">
                          <a:effectLst/>
                          <a:latin typeface="Corbel" panose="020B0503020204020204" pitchFamily="34" charset="0"/>
                          <a:ea typeface="Calibri" panose="020F0502020204030204" pitchFamily="34" charset="0"/>
                          <a:cs typeface="Times New Roman" panose="02020603050405020304" pitchFamily="18" charset="0"/>
                        </a:rPr>
                        <a:t>Kinder und Jugendliche, die von (sexualisierter) Gewalt betroffen sind, finden in der Organisation Unterstützung und Hilfe. Hierzu muss bei den Ehrenamtlichen Grundkompetenz zum Umgang mit (sexualisierter) Gewalt vorliegen. </a:t>
                      </a:r>
                    </a:p>
                  </a:txBody>
                  <a:tcPr marL="68580" marR="68580" marT="0" marB="0">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209679360"/>
                  </a:ext>
                </a:extLst>
              </a:tr>
            </a:tbl>
          </a:graphicData>
        </a:graphic>
      </p:graphicFrame>
      <p:sp>
        <p:nvSpPr>
          <p:cNvPr id="3" name="Foliennummernplatzhalter 2">
            <a:extLst>
              <a:ext uri="{FF2B5EF4-FFF2-40B4-BE49-F238E27FC236}">
                <a16:creationId xmlns:a16="http://schemas.microsoft.com/office/drawing/2014/main" id="{E0028941-3A1D-43E8-B7F9-105A08B330C9}"/>
              </a:ext>
            </a:extLst>
          </p:cNvPr>
          <p:cNvSpPr>
            <a:spLocks noGrp="1"/>
          </p:cNvSpPr>
          <p:nvPr>
            <p:ph type="sldNum" sz="quarter" idx="12"/>
          </p:nvPr>
        </p:nvSpPr>
        <p:spPr/>
        <p:txBody>
          <a:bodyPr/>
          <a:lstStyle/>
          <a:p>
            <a:pPr>
              <a:defRPr/>
            </a:pPr>
            <a:fld id="{43AA54D9-B87A-F84D-86CD-6E00C338952B}" type="slidenum">
              <a:rPr lang="de-DE" smtClean="0"/>
              <a:t>9</a:t>
            </a:fld>
            <a:endParaRPr lang="de-DE"/>
          </a:p>
        </p:txBody>
      </p:sp>
      <p:sp>
        <p:nvSpPr>
          <p:cNvPr id="4" name="Textplatzhalter 3">
            <a:extLst>
              <a:ext uri="{FF2B5EF4-FFF2-40B4-BE49-F238E27FC236}">
                <a16:creationId xmlns:a16="http://schemas.microsoft.com/office/drawing/2014/main" id="{333257C8-5975-440D-B85C-8195E20EF798}"/>
              </a:ext>
            </a:extLst>
          </p:cNvPr>
          <p:cNvSpPr>
            <a:spLocks noGrp="1"/>
          </p:cNvSpPr>
          <p:nvPr>
            <p:ph type="body" sz="quarter" idx="13"/>
          </p:nvPr>
        </p:nvSpPr>
        <p:spPr/>
        <p:txBody>
          <a:bodyPr>
            <a:noAutofit/>
          </a:bodyPr>
          <a:lstStyle/>
          <a:p>
            <a:r>
              <a:rPr lang="de-DE" sz="2300" b="1" dirty="0"/>
              <a:t>Schutzort und Kompetenzort</a:t>
            </a:r>
          </a:p>
        </p:txBody>
      </p:sp>
      <p:pic>
        <p:nvPicPr>
          <p:cNvPr id="2051" name="Grafik 2">
            <a:extLst>
              <a:ext uri="{FF2B5EF4-FFF2-40B4-BE49-F238E27FC236}">
                <a16:creationId xmlns:a16="http://schemas.microsoft.com/office/drawing/2014/main" id="{5EF1640E-880F-4121-99F4-C1E0884F9C5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2934" y="4169897"/>
            <a:ext cx="2159177" cy="18173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Grafik 3">
            <a:extLst>
              <a:ext uri="{FF2B5EF4-FFF2-40B4-BE49-F238E27FC236}">
                <a16:creationId xmlns:a16="http://schemas.microsoft.com/office/drawing/2014/main" id="{12D4C102-1C3D-405A-816A-58BA46FA658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176" y="3899281"/>
            <a:ext cx="1871662" cy="174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80619"/>
      </p:ext>
    </p:extLst>
  </p:cSld>
  <p:clrMapOvr>
    <a:masterClrMapping/>
  </p:clrMapOvr>
</p:sld>
</file>

<file path=ppt/theme/theme1.xml><?xml version="1.0" encoding="utf-8"?>
<a:theme xmlns:a="http://schemas.openxmlformats.org/drawingml/2006/main" name="UKU_16zu9">
  <a:themeElements>
    <a:clrScheme name="ES neu">
      <a:dk1>
        <a:srgbClr val="445055"/>
      </a:dk1>
      <a:lt1>
        <a:srgbClr val="FFFFFF"/>
      </a:lt1>
      <a:dk2>
        <a:srgbClr val="69767C"/>
      </a:dk2>
      <a:lt2>
        <a:srgbClr val="D1A193"/>
      </a:lt2>
      <a:accent1>
        <a:srgbClr val="BC7465"/>
      </a:accent1>
      <a:accent2>
        <a:srgbClr val="A74A3F"/>
      </a:accent2>
      <a:accent3>
        <a:srgbClr val="932422"/>
      </a:accent3>
      <a:accent4>
        <a:srgbClr val="445055"/>
      </a:accent4>
      <a:accent5>
        <a:srgbClr val="69767C"/>
      </a:accent5>
      <a:accent6>
        <a:srgbClr val="8E99A0"/>
      </a:accent6>
      <a:hlink>
        <a:srgbClr val="932422"/>
      </a:hlink>
      <a:folHlink>
        <a:srgbClr val="D1A193"/>
      </a:folHlink>
    </a:clrScheme>
    <a:fontScheme name="Office-Design">
      <a:majorFont>
        <a:latin typeface="Calibri Light"/>
        <a:ea typeface="Arial"/>
        <a:cs typeface="Arial"/>
      </a:majorFont>
      <a:minorFont>
        <a:latin typeface="Calibri"/>
        <a:ea typeface="Arial"/>
        <a:cs typeface="Arial"/>
      </a:minorFont>
    </a:fontScheme>
    <a:fmtScheme name="Office-Design">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gradFill>
          <a:gsLst>
            <a:gs pos="0">
              <a:srgbClr val="00ADD4"/>
            </a:gs>
            <a:gs pos="39000">
              <a:srgbClr val="00ADC3"/>
            </a:gs>
            <a:gs pos="62000">
              <a:srgbClr val="00ADB1"/>
            </a:gs>
            <a:gs pos="86000">
              <a:srgbClr val="31A77C"/>
            </a:gs>
            <a:gs pos="100000">
              <a:srgbClr val="61A047"/>
            </a:gs>
          </a:gsLst>
          <a:lin ang="19800000" scaled="0"/>
        </a:gra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UKU-PowerPoint-Vorlage_Breitbild_2018</Template>
  <TotalTime>0</TotalTime>
  <Words>1281</Words>
  <Application>Microsoft Office PowerPoint</Application>
  <DocSecurity>0</DocSecurity>
  <PresentationFormat>Breitbild</PresentationFormat>
  <Paragraphs>121</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Arial Black</vt:lpstr>
      <vt:lpstr>Calibri</vt:lpstr>
      <vt:lpstr>Corbel</vt:lpstr>
      <vt:lpstr>Times New Roman</vt:lpstr>
      <vt:lpstr>Wingdings</vt:lpstr>
      <vt:lpstr>UKU_16zu9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Universitätsklinikum Ulm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Titel/Thema Hier steht die Überschrift bzw. das Thema  der Veranstaltung oder des Vortrages</dc:title>
  <dc:subject/>
  <dc:creator>Autenrieth Lea</dc:creator>
  <cp:keywords/>
  <dc:description/>
  <cp:lastModifiedBy>Krauß Anja</cp:lastModifiedBy>
  <cp:revision>388</cp:revision>
  <dcterms:created xsi:type="dcterms:W3CDTF">2019-11-06T08:17:50Z</dcterms:created>
  <dcterms:modified xsi:type="dcterms:W3CDTF">2024-05-16T07:52:32Z</dcterms:modified>
  <cp:category/>
  <dc:identifier/>
  <cp:contentStatus/>
  <dc:language/>
  <cp:version/>
</cp:coreProperties>
</file>